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 id="2147483648" r:id="rId2"/>
    <p:sldMasterId id="2147483660" r:id="rId3"/>
    <p:sldMasterId id="2147483672" r:id="rId4"/>
  </p:sldMasterIdLst>
  <p:notesMasterIdLst>
    <p:notesMasterId r:id="rId24"/>
  </p:notesMasterIdLst>
  <p:handoutMasterIdLst>
    <p:handoutMasterId r:id="rId25"/>
  </p:handoutMasterIdLst>
  <p:sldIdLst>
    <p:sldId id="338" r:id="rId5"/>
    <p:sldId id="347" r:id="rId6"/>
    <p:sldId id="382" r:id="rId7"/>
    <p:sldId id="386" r:id="rId8"/>
    <p:sldId id="279" r:id="rId9"/>
    <p:sldId id="397" r:id="rId10"/>
    <p:sldId id="401" r:id="rId11"/>
    <p:sldId id="396" r:id="rId12"/>
    <p:sldId id="394" r:id="rId13"/>
    <p:sldId id="395" r:id="rId14"/>
    <p:sldId id="399" r:id="rId15"/>
    <p:sldId id="280" r:id="rId16"/>
    <p:sldId id="402" r:id="rId17"/>
    <p:sldId id="404" r:id="rId18"/>
    <p:sldId id="398" r:id="rId19"/>
    <p:sldId id="400" r:id="rId20"/>
    <p:sldId id="384" r:id="rId21"/>
    <p:sldId id="406" r:id="rId22"/>
    <p:sldId id="405" r:id="rId23"/>
  </p:sldIdLst>
  <p:sldSz cx="9144000" cy="6858000" type="screen4x3"/>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sForChildren"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84C"/>
    <a:srgbClr val="FFFF99"/>
    <a:srgbClr val="DDBC2F"/>
    <a:srgbClr val="F5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p:scale>
          <a:sx n="160" d="100"/>
          <a:sy n="160" d="100"/>
        </p:scale>
        <p:origin x="366" y="-92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7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FBBAE-D902-4AA5-A2F6-D613AE437BCA}" type="doc">
      <dgm:prSet loTypeId="urn:microsoft.com/office/officeart/2005/8/layout/hChevron3" loCatId="process" qsTypeId="urn:microsoft.com/office/officeart/2005/8/quickstyle/simple1" qsCatId="simple" csTypeId="urn:microsoft.com/office/officeart/2005/8/colors/accent0_1" csCatId="mainScheme" phldr="1"/>
      <dgm:spPr/>
    </dgm:pt>
    <dgm:pt modelId="{EF4C2923-CCCD-4E38-88C8-7B505DBFD365}">
      <dgm:prSet phldrT="[Text]" custT="1"/>
      <dgm:spPr>
        <a:noFill/>
      </dgm:spPr>
      <dgm:t>
        <a:bodyPr/>
        <a:lstStyle/>
        <a:p>
          <a:r>
            <a:rPr lang="de-DE" sz="800" b="1" dirty="0"/>
            <a:t>Einleitung</a:t>
          </a:r>
        </a:p>
      </dgm:t>
    </dgm:pt>
    <dgm:pt modelId="{80831416-EDA9-450E-9679-3E227FF6170D}" type="parTrans" cxnId="{F17FF538-AEFA-4D33-BA0F-51E610311526}">
      <dgm:prSet/>
      <dgm:spPr/>
      <dgm:t>
        <a:bodyPr/>
        <a:lstStyle/>
        <a:p>
          <a:endParaRPr lang="de-DE"/>
        </a:p>
      </dgm:t>
    </dgm:pt>
    <dgm:pt modelId="{84DAF4CB-259C-40C1-92C4-50C6566FD52C}" type="sibTrans" cxnId="{F17FF538-AEFA-4D33-BA0F-51E610311526}">
      <dgm:prSet/>
      <dgm:spPr/>
      <dgm:t>
        <a:bodyPr/>
        <a:lstStyle/>
        <a:p>
          <a:endParaRPr lang="de-DE"/>
        </a:p>
      </dgm:t>
    </dgm:pt>
    <dgm:pt modelId="{B11A8E45-3EE6-4D9D-BA02-6830A9D7F7E3}">
      <dgm:prSet phldrT="[Text]" custT="1"/>
      <dgm:spPr/>
      <dgm:t>
        <a:bodyPr/>
        <a:lstStyle/>
        <a:p>
          <a:r>
            <a:rPr lang="de-DE" sz="800" dirty="0">
              <a:solidFill>
                <a:schemeClr val="bg1">
                  <a:lumMod val="50000"/>
                </a:schemeClr>
              </a:solidFill>
            </a:rPr>
            <a:t>Wir leben</a:t>
          </a:r>
        </a:p>
        <a:p>
          <a:r>
            <a:rPr lang="de-DE" sz="800" dirty="0">
              <a:solidFill>
                <a:schemeClr val="bg1">
                  <a:lumMod val="50000"/>
                </a:schemeClr>
              </a:solidFill>
            </a:rPr>
            <a:t>unsere Vision</a:t>
          </a:r>
        </a:p>
      </dgm:t>
    </dgm:pt>
    <dgm:pt modelId="{7B5B18EE-7F5B-4970-88AE-9ADF096F78C7}" type="parTrans" cxnId="{DF3AF880-7621-4DFA-AC3D-461D9BC921D5}">
      <dgm:prSet/>
      <dgm:spPr/>
      <dgm:t>
        <a:bodyPr/>
        <a:lstStyle/>
        <a:p>
          <a:endParaRPr lang="de-DE"/>
        </a:p>
      </dgm:t>
    </dgm:pt>
    <dgm:pt modelId="{F7257ACA-C71D-45B5-ABCE-6A6FEE0A13D7}" type="sibTrans" cxnId="{DF3AF880-7621-4DFA-AC3D-461D9BC921D5}">
      <dgm:prSet/>
      <dgm:spPr/>
      <dgm:t>
        <a:bodyPr/>
        <a:lstStyle/>
        <a:p>
          <a:endParaRPr lang="de-DE"/>
        </a:p>
      </dgm:t>
    </dgm:pt>
    <dgm:pt modelId="{8F96DA12-58EF-4BAD-B4F4-F722281EB737}">
      <dgm:prSet phldrT="[Text]" custT="1"/>
      <dgm:spPr/>
      <dgm:t>
        <a:bodyPr/>
        <a:lstStyle/>
        <a:p>
          <a:r>
            <a:rPr lang="de-DE" sz="800" dirty="0">
              <a:solidFill>
                <a:schemeClr val="bg1">
                  <a:lumMod val="50000"/>
                </a:schemeClr>
              </a:solidFill>
            </a:rPr>
            <a:t>steps-Standorte</a:t>
          </a:r>
        </a:p>
      </dgm:t>
    </dgm:pt>
    <dgm:pt modelId="{07048784-6067-4B94-815C-1DA217E7BBE3}" type="parTrans" cxnId="{38A60CEA-C176-4A0F-985B-36D302BE2C8A}">
      <dgm:prSet/>
      <dgm:spPr/>
      <dgm:t>
        <a:bodyPr/>
        <a:lstStyle/>
        <a:p>
          <a:endParaRPr lang="de-DE"/>
        </a:p>
      </dgm:t>
    </dgm:pt>
    <dgm:pt modelId="{375888AB-0C44-439B-8F07-50023CB3DA2A}" type="sibTrans" cxnId="{38A60CEA-C176-4A0F-985B-36D302BE2C8A}">
      <dgm:prSet/>
      <dgm:spPr/>
      <dgm:t>
        <a:bodyPr/>
        <a:lstStyle/>
        <a:p>
          <a:endParaRPr lang="de-DE"/>
        </a:p>
      </dgm:t>
    </dgm:pt>
    <dgm:pt modelId="{8BF443FC-B577-43D2-8D5C-A519AA40AE6B}">
      <dgm:prSet phldrT="[Text]" custT="1"/>
      <dgm:spPr/>
      <dgm:t>
        <a:bodyPr/>
        <a:lstStyle/>
        <a:p>
          <a:r>
            <a:rPr lang="de-DE" sz="800" dirty="0">
              <a:solidFill>
                <a:schemeClr val="bg1">
                  <a:lumMod val="50000"/>
                </a:schemeClr>
              </a:solidFill>
            </a:rPr>
            <a:t>steps ist ausgezeichnet</a:t>
          </a:r>
        </a:p>
      </dgm:t>
    </dgm:pt>
    <dgm:pt modelId="{5CF01FD7-E5C7-4263-BA41-D6D3D69EA707}" type="parTrans" cxnId="{19A51F02-1B69-4591-95E0-17DE17630D78}">
      <dgm:prSet/>
      <dgm:spPr/>
      <dgm:t>
        <a:bodyPr/>
        <a:lstStyle/>
        <a:p>
          <a:endParaRPr lang="de-DE"/>
        </a:p>
      </dgm:t>
    </dgm:pt>
    <dgm:pt modelId="{195F84AC-4620-490D-9474-4233685D2C61}" type="sibTrans" cxnId="{19A51F02-1B69-4591-95E0-17DE17630D78}">
      <dgm:prSet/>
      <dgm:spPr/>
      <dgm:t>
        <a:bodyPr/>
        <a:lstStyle/>
        <a:p>
          <a:endParaRPr lang="de-DE"/>
        </a:p>
      </dgm:t>
    </dgm:pt>
    <dgm:pt modelId="{6255A4BE-2E98-41D3-9FC5-189218BDE6BC}" type="pres">
      <dgm:prSet presAssocID="{E69FBBAE-D902-4AA5-A2F6-D613AE437BCA}" presName="Name0" presStyleCnt="0">
        <dgm:presLayoutVars>
          <dgm:dir/>
          <dgm:resizeHandles val="exact"/>
        </dgm:presLayoutVars>
      </dgm:prSet>
      <dgm:spPr/>
    </dgm:pt>
    <dgm:pt modelId="{5819EA12-0BFF-4C25-8F39-9A83849DCA5A}" type="pres">
      <dgm:prSet presAssocID="{EF4C2923-CCCD-4E38-88C8-7B505DBFD365}" presName="parTxOnly" presStyleLbl="node1" presStyleIdx="0" presStyleCnt="4" custLinFactNeighborY="2408">
        <dgm:presLayoutVars>
          <dgm:bulletEnabled val="1"/>
        </dgm:presLayoutVars>
      </dgm:prSet>
      <dgm:spPr/>
      <dgm:t>
        <a:bodyPr/>
        <a:lstStyle/>
        <a:p>
          <a:endParaRPr lang="de-DE"/>
        </a:p>
      </dgm:t>
    </dgm:pt>
    <dgm:pt modelId="{092E0401-CDF7-4D87-9645-5BB0A79F18C0}" type="pres">
      <dgm:prSet presAssocID="{84DAF4CB-259C-40C1-92C4-50C6566FD52C}" presName="parSpace" presStyleCnt="0"/>
      <dgm:spPr/>
    </dgm:pt>
    <dgm:pt modelId="{A4A2C85E-FA06-421F-BFF3-985DF8599F1E}" type="pres">
      <dgm:prSet presAssocID="{B11A8E45-3EE6-4D9D-BA02-6830A9D7F7E3}" presName="parTxOnly" presStyleLbl="node1" presStyleIdx="1" presStyleCnt="4">
        <dgm:presLayoutVars>
          <dgm:bulletEnabled val="1"/>
        </dgm:presLayoutVars>
      </dgm:prSet>
      <dgm:spPr/>
      <dgm:t>
        <a:bodyPr/>
        <a:lstStyle/>
        <a:p>
          <a:endParaRPr lang="de-DE"/>
        </a:p>
      </dgm:t>
    </dgm:pt>
    <dgm:pt modelId="{ABD74631-4F95-4FAB-96C7-F624D361F181}" type="pres">
      <dgm:prSet presAssocID="{F7257ACA-C71D-45B5-ABCE-6A6FEE0A13D7}" presName="parSpace" presStyleCnt="0"/>
      <dgm:spPr/>
    </dgm:pt>
    <dgm:pt modelId="{4BAD43A8-1C19-410C-83D2-C3D8E711FB38}" type="pres">
      <dgm:prSet presAssocID="{8F96DA12-58EF-4BAD-B4F4-F722281EB737}" presName="parTxOnly" presStyleLbl="node1" presStyleIdx="2" presStyleCnt="4" custLinFactNeighborY="13695">
        <dgm:presLayoutVars>
          <dgm:bulletEnabled val="1"/>
        </dgm:presLayoutVars>
      </dgm:prSet>
      <dgm:spPr/>
      <dgm:t>
        <a:bodyPr/>
        <a:lstStyle/>
        <a:p>
          <a:endParaRPr lang="de-DE"/>
        </a:p>
      </dgm:t>
    </dgm:pt>
    <dgm:pt modelId="{442D2950-9F64-494C-AB58-32B9BE270152}" type="pres">
      <dgm:prSet presAssocID="{375888AB-0C44-439B-8F07-50023CB3DA2A}" presName="parSpace" presStyleCnt="0"/>
      <dgm:spPr/>
    </dgm:pt>
    <dgm:pt modelId="{4D31D4B1-4BF2-4A12-BDBF-38A9515CD837}" type="pres">
      <dgm:prSet presAssocID="{8BF443FC-B577-43D2-8D5C-A519AA40AE6B}" presName="parTxOnly" presStyleLbl="node1" presStyleIdx="3" presStyleCnt="4">
        <dgm:presLayoutVars>
          <dgm:bulletEnabled val="1"/>
        </dgm:presLayoutVars>
      </dgm:prSet>
      <dgm:spPr/>
      <dgm:t>
        <a:bodyPr/>
        <a:lstStyle/>
        <a:p>
          <a:endParaRPr lang="de-DE"/>
        </a:p>
      </dgm:t>
    </dgm:pt>
  </dgm:ptLst>
  <dgm:cxnLst>
    <dgm:cxn modelId="{F37A54E2-4622-445F-8E48-4EF99EF18321}" type="presOf" srcId="{B11A8E45-3EE6-4D9D-BA02-6830A9D7F7E3}" destId="{A4A2C85E-FA06-421F-BFF3-985DF8599F1E}" srcOrd="0" destOrd="0" presId="urn:microsoft.com/office/officeart/2005/8/layout/hChevron3"/>
    <dgm:cxn modelId="{19A51F02-1B69-4591-95E0-17DE17630D78}" srcId="{E69FBBAE-D902-4AA5-A2F6-D613AE437BCA}" destId="{8BF443FC-B577-43D2-8D5C-A519AA40AE6B}" srcOrd="3" destOrd="0" parTransId="{5CF01FD7-E5C7-4263-BA41-D6D3D69EA707}" sibTransId="{195F84AC-4620-490D-9474-4233685D2C61}"/>
    <dgm:cxn modelId="{F17FF538-AEFA-4D33-BA0F-51E610311526}" srcId="{E69FBBAE-D902-4AA5-A2F6-D613AE437BCA}" destId="{EF4C2923-CCCD-4E38-88C8-7B505DBFD365}" srcOrd="0" destOrd="0" parTransId="{80831416-EDA9-450E-9679-3E227FF6170D}" sibTransId="{84DAF4CB-259C-40C1-92C4-50C6566FD52C}"/>
    <dgm:cxn modelId="{DF3AF880-7621-4DFA-AC3D-461D9BC921D5}" srcId="{E69FBBAE-D902-4AA5-A2F6-D613AE437BCA}" destId="{B11A8E45-3EE6-4D9D-BA02-6830A9D7F7E3}" srcOrd="1" destOrd="0" parTransId="{7B5B18EE-7F5B-4970-88AE-9ADF096F78C7}" sibTransId="{F7257ACA-C71D-45B5-ABCE-6A6FEE0A13D7}"/>
    <dgm:cxn modelId="{586B1353-388C-489B-B79A-42CC39DF6344}" type="presOf" srcId="{E69FBBAE-D902-4AA5-A2F6-D613AE437BCA}" destId="{6255A4BE-2E98-41D3-9FC5-189218BDE6BC}" srcOrd="0" destOrd="0" presId="urn:microsoft.com/office/officeart/2005/8/layout/hChevron3"/>
    <dgm:cxn modelId="{38A60CEA-C176-4A0F-985B-36D302BE2C8A}" srcId="{E69FBBAE-D902-4AA5-A2F6-D613AE437BCA}" destId="{8F96DA12-58EF-4BAD-B4F4-F722281EB737}" srcOrd="2" destOrd="0" parTransId="{07048784-6067-4B94-815C-1DA217E7BBE3}" sibTransId="{375888AB-0C44-439B-8F07-50023CB3DA2A}"/>
    <dgm:cxn modelId="{31B8A8F1-517A-4740-A154-CF39AE8E2860}" type="presOf" srcId="{EF4C2923-CCCD-4E38-88C8-7B505DBFD365}" destId="{5819EA12-0BFF-4C25-8F39-9A83849DCA5A}" srcOrd="0" destOrd="0" presId="urn:microsoft.com/office/officeart/2005/8/layout/hChevron3"/>
    <dgm:cxn modelId="{959BD5EC-0FAD-44E7-A0DA-2FD248A5682E}" type="presOf" srcId="{8BF443FC-B577-43D2-8D5C-A519AA40AE6B}" destId="{4D31D4B1-4BF2-4A12-BDBF-38A9515CD837}" srcOrd="0" destOrd="0" presId="urn:microsoft.com/office/officeart/2005/8/layout/hChevron3"/>
    <dgm:cxn modelId="{8DFBF5DB-1AC2-4291-BE76-E05E7FD8B920}" type="presOf" srcId="{8F96DA12-58EF-4BAD-B4F4-F722281EB737}" destId="{4BAD43A8-1C19-410C-83D2-C3D8E711FB38}" srcOrd="0" destOrd="0" presId="urn:microsoft.com/office/officeart/2005/8/layout/hChevron3"/>
    <dgm:cxn modelId="{E1DC590E-4B6C-4130-B345-D14E139281FB}" type="presParOf" srcId="{6255A4BE-2E98-41D3-9FC5-189218BDE6BC}" destId="{5819EA12-0BFF-4C25-8F39-9A83849DCA5A}" srcOrd="0" destOrd="0" presId="urn:microsoft.com/office/officeart/2005/8/layout/hChevron3"/>
    <dgm:cxn modelId="{B2D9F045-09E1-4DE4-B8F7-E7431174D0FC}" type="presParOf" srcId="{6255A4BE-2E98-41D3-9FC5-189218BDE6BC}" destId="{092E0401-CDF7-4D87-9645-5BB0A79F18C0}" srcOrd="1" destOrd="0" presId="urn:microsoft.com/office/officeart/2005/8/layout/hChevron3"/>
    <dgm:cxn modelId="{366C83B3-DD7D-42D5-861B-6F8225F21843}" type="presParOf" srcId="{6255A4BE-2E98-41D3-9FC5-189218BDE6BC}" destId="{A4A2C85E-FA06-421F-BFF3-985DF8599F1E}" srcOrd="2" destOrd="0" presId="urn:microsoft.com/office/officeart/2005/8/layout/hChevron3"/>
    <dgm:cxn modelId="{4CC35C66-B331-457B-9D56-143B96526CFD}" type="presParOf" srcId="{6255A4BE-2E98-41D3-9FC5-189218BDE6BC}" destId="{ABD74631-4F95-4FAB-96C7-F624D361F181}" srcOrd="3" destOrd="0" presId="urn:microsoft.com/office/officeart/2005/8/layout/hChevron3"/>
    <dgm:cxn modelId="{D1F2B801-2829-44E5-BD9B-EBBFB1CB0CD3}" type="presParOf" srcId="{6255A4BE-2E98-41D3-9FC5-189218BDE6BC}" destId="{4BAD43A8-1C19-410C-83D2-C3D8E711FB38}" srcOrd="4" destOrd="0" presId="urn:microsoft.com/office/officeart/2005/8/layout/hChevron3"/>
    <dgm:cxn modelId="{052EFBB4-F184-470E-B017-D94B556C733A}" type="presParOf" srcId="{6255A4BE-2E98-41D3-9FC5-189218BDE6BC}" destId="{442D2950-9F64-494C-AB58-32B9BE270152}" srcOrd="5" destOrd="0" presId="urn:microsoft.com/office/officeart/2005/8/layout/hChevron3"/>
    <dgm:cxn modelId="{5F91010A-B439-42B1-9036-F50F64933421}" type="presParOf" srcId="{6255A4BE-2E98-41D3-9FC5-189218BDE6BC}" destId="{4D31D4B1-4BF2-4A12-BDBF-38A9515CD837}" srcOrd="6" destOrd="0" presId="urn:microsoft.com/office/officeart/2005/8/layout/hChevron3"/>
  </dgm:cxnLst>
  <dgm:bg/>
  <dgm:whole>
    <a:ln w="3175"/>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FBBAE-D902-4AA5-A2F6-D613AE437BCA}" type="doc">
      <dgm:prSet loTypeId="urn:microsoft.com/office/officeart/2005/8/layout/hChevron3" loCatId="process" qsTypeId="urn:microsoft.com/office/officeart/2005/8/quickstyle/simple1" qsCatId="simple" csTypeId="urn:microsoft.com/office/officeart/2005/8/colors/accent0_1" csCatId="mainScheme" phldr="1"/>
      <dgm:spPr/>
    </dgm:pt>
    <dgm:pt modelId="{EF4C2923-CCCD-4E38-88C8-7B505DBFD365}">
      <dgm:prSet phldrT="[Text]" custT="1"/>
      <dgm:spPr>
        <a:solidFill>
          <a:schemeClr val="bg1"/>
        </a:solidFill>
      </dgm:spPr>
      <dgm:t>
        <a:bodyPr/>
        <a:lstStyle/>
        <a:p>
          <a:r>
            <a:rPr lang="de-DE" sz="800" b="0" dirty="0">
              <a:solidFill>
                <a:schemeClr val="bg1">
                  <a:lumMod val="50000"/>
                </a:schemeClr>
              </a:solidFill>
            </a:rPr>
            <a:t>Einleitung</a:t>
          </a:r>
        </a:p>
      </dgm:t>
    </dgm:pt>
    <dgm:pt modelId="{80831416-EDA9-450E-9679-3E227FF6170D}" type="parTrans" cxnId="{F17FF538-AEFA-4D33-BA0F-51E610311526}">
      <dgm:prSet/>
      <dgm:spPr/>
      <dgm:t>
        <a:bodyPr/>
        <a:lstStyle/>
        <a:p>
          <a:endParaRPr lang="de-DE"/>
        </a:p>
      </dgm:t>
    </dgm:pt>
    <dgm:pt modelId="{84DAF4CB-259C-40C1-92C4-50C6566FD52C}" type="sibTrans" cxnId="{F17FF538-AEFA-4D33-BA0F-51E610311526}">
      <dgm:prSet/>
      <dgm:spPr/>
      <dgm:t>
        <a:bodyPr/>
        <a:lstStyle/>
        <a:p>
          <a:endParaRPr lang="de-DE"/>
        </a:p>
      </dgm:t>
    </dgm:pt>
    <dgm:pt modelId="{B11A8E45-3EE6-4D9D-BA02-6830A9D7F7E3}">
      <dgm:prSet phldrT="[Text]" custT="1"/>
      <dgm:spPr>
        <a:solidFill>
          <a:srgbClr val="F59C00"/>
        </a:solidFill>
      </dgm:spPr>
      <dgm:t>
        <a:bodyPr/>
        <a:lstStyle/>
        <a:p>
          <a:r>
            <a:rPr lang="de-DE" sz="800" b="1" dirty="0">
              <a:solidFill>
                <a:schemeClr val="tx1"/>
              </a:solidFill>
            </a:rPr>
            <a:t>Wir leben</a:t>
          </a:r>
        </a:p>
        <a:p>
          <a:r>
            <a:rPr lang="de-DE" sz="800" b="1" dirty="0">
              <a:solidFill>
                <a:schemeClr val="tx1"/>
              </a:solidFill>
            </a:rPr>
            <a:t>unsere Vision</a:t>
          </a:r>
        </a:p>
      </dgm:t>
    </dgm:pt>
    <dgm:pt modelId="{7B5B18EE-7F5B-4970-88AE-9ADF096F78C7}" type="parTrans" cxnId="{DF3AF880-7621-4DFA-AC3D-461D9BC921D5}">
      <dgm:prSet/>
      <dgm:spPr/>
      <dgm:t>
        <a:bodyPr/>
        <a:lstStyle/>
        <a:p>
          <a:endParaRPr lang="de-DE"/>
        </a:p>
      </dgm:t>
    </dgm:pt>
    <dgm:pt modelId="{F7257ACA-C71D-45B5-ABCE-6A6FEE0A13D7}" type="sibTrans" cxnId="{DF3AF880-7621-4DFA-AC3D-461D9BC921D5}">
      <dgm:prSet/>
      <dgm:spPr/>
      <dgm:t>
        <a:bodyPr/>
        <a:lstStyle/>
        <a:p>
          <a:endParaRPr lang="de-DE"/>
        </a:p>
      </dgm:t>
    </dgm:pt>
    <dgm:pt modelId="{8F96DA12-58EF-4BAD-B4F4-F722281EB737}">
      <dgm:prSet phldrT="[Text]" custT="1"/>
      <dgm:spPr/>
      <dgm:t>
        <a:bodyPr/>
        <a:lstStyle/>
        <a:p>
          <a:r>
            <a:rPr lang="de-DE" sz="800" dirty="0">
              <a:solidFill>
                <a:schemeClr val="bg1">
                  <a:lumMod val="50000"/>
                </a:schemeClr>
              </a:solidFill>
            </a:rPr>
            <a:t>steps-Standorte</a:t>
          </a:r>
        </a:p>
      </dgm:t>
    </dgm:pt>
    <dgm:pt modelId="{07048784-6067-4B94-815C-1DA217E7BBE3}" type="parTrans" cxnId="{38A60CEA-C176-4A0F-985B-36D302BE2C8A}">
      <dgm:prSet/>
      <dgm:spPr/>
      <dgm:t>
        <a:bodyPr/>
        <a:lstStyle/>
        <a:p>
          <a:endParaRPr lang="de-DE"/>
        </a:p>
      </dgm:t>
    </dgm:pt>
    <dgm:pt modelId="{375888AB-0C44-439B-8F07-50023CB3DA2A}" type="sibTrans" cxnId="{38A60CEA-C176-4A0F-985B-36D302BE2C8A}">
      <dgm:prSet/>
      <dgm:spPr/>
      <dgm:t>
        <a:bodyPr/>
        <a:lstStyle/>
        <a:p>
          <a:endParaRPr lang="de-DE"/>
        </a:p>
      </dgm:t>
    </dgm:pt>
    <dgm:pt modelId="{8BF443FC-B577-43D2-8D5C-A519AA40AE6B}">
      <dgm:prSet phldrT="[Text]" custT="1"/>
      <dgm:spPr/>
      <dgm:t>
        <a:bodyPr/>
        <a:lstStyle/>
        <a:p>
          <a:r>
            <a:rPr lang="de-DE" sz="800" dirty="0">
              <a:solidFill>
                <a:schemeClr val="bg1">
                  <a:lumMod val="50000"/>
                </a:schemeClr>
              </a:solidFill>
            </a:rPr>
            <a:t>steps ist ausgezeichnet</a:t>
          </a:r>
        </a:p>
      </dgm:t>
    </dgm:pt>
    <dgm:pt modelId="{5CF01FD7-E5C7-4263-BA41-D6D3D69EA707}" type="parTrans" cxnId="{19A51F02-1B69-4591-95E0-17DE17630D78}">
      <dgm:prSet/>
      <dgm:spPr/>
      <dgm:t>
        <a:bodyPr/>
        <a:lstStyle/>
        <a:p>
          <a:endParaRPr lang="de-DE"/>
        </a:p>
      </dgm:t>
    </dgm:pt>
    <dgm:pt modelId="{195F84AC-4620-490D-9474-4233685D2C61}" type="sibTrans" cxnId="{19A51F02-1B69-4591-95E0-17DE17630D78}">
      <dgm:prSet/>
      <dgm:spPr/>
      <dgm:t>
        <a:bodyPr/>
        <a:lstStyle/>
        <a:p>
          <a:endParaRPr lang="de-DE"/>
        </a:p>
      </dgm:t>
    </dgm:pt>
    <dgm:pt modelId="{6255A4BE-2E98-41D3-9FC5-189218BDE6BC}" type="pres">
      <dgm:prSet presAssocID="{E69FBBAE-D902-4AA5-A2F6-D613AE437BCA}" presName="Name0" presStyleCnt="0">
        <dgm:presLayoutVars>
          <dgm:dir/>
          <dgm:resizeHandles val="exact"/>
        </dgm:presLayoutVars>
      </dgm:prSet>
      <dgm:spPr/>
    </dgm:pt>
    <dgm:pt modelId="{5819EA12-0BFF-4C25-8F39-9A83849DCA5A}" type="pres">
      <dgm:prSet presAssocID="{EF4C2923-CCCD-4E38-88C8-7B505DBFD365}" presName="parTxOnly" presStyleLbl="node1" presStyleIdx="0" presStyleCnt="4" custLinFactNeighborY="2408">
        <dgm:presLayoutVars>
          <dgm:bulletEnabled val="1"/>
        </dgm:presLayoutVars>
      </dgm:prSet>
      <dgm:spPr/>
      <dgm:t>
        <a:bodyPr/>
        <a:lstStyle/>
        <a:p>
          <a:endParaRPr lang="de-DE"/>
        </a:p>
      </dgm:t>
    </dgm:pt>
    <dgm:pt modelId="{092E0401-CDF7-4D87-9645-5BB0A79F18C0}" type="pres">
      <dgm:prSet presAssocID="{84DAF4CB-259C-40C1-92C4-50C6566FD52C}" presName="parSpace" presStyleCnt="0"/>
      <dgm:spPr/>
    </dgm:pt>
    <dgm:pt modelId="{A4A2C85E-FA06-421F-BFF3-985DF8599F1E}" type="pres">
      <dgm:prSet presAssocID="{B11A8E45-3EE6-4D9D-BA02-6830A9D7F7E3}" presName="parTxOnly" presStyleLbl="node1" presStyleIdx="1" presStyleCnt="4">
        <dgm:presLayoutVars>
          <dgm:bulletEnabled val="1"/>
        </dgm:presLayoutVars>
      </dgm:prSet>
      <dgm:spPr/>
      <dgm:t>
        <a:bodyPr/>
        <a:lstStyle/>
        <a:p>
          <a:endParaRPr lang="de-DE"/>
        </a:p>
      </dgm:t>
    </dgm:pt>
    <dgm:pt modelId="{ABD74631-4F95-4FAB-96C7-F624D361F181}" type="pres">
      <dgm:prSet presAssocID="{F7257ACA-C71D-45B5-ABCE-6A6FEE0A13D7}" presName="parSpace" presStyleCnt="0"/>
      <dgm:spPr/>
    </dgm:pt>
    <dgm:pt modelId="{4BAD43A8-1C19-410C-83D2-C3D8E711FB38}" type="pres">
      <dgm:prSet presAssocID="{8F96DA12-58EF-4BAD-B4F4-F722281EB737}" presName="parTxOnly" presStyleLbl="node1" presStyleIdx="2" presStyleCnt="4" custLinFactNeighborY="13695">
        <dgm:presLayoutVars>
          <dgm:bulletEnabled val="1"/>
        </dgm:presLayoutVars>
      </dgm:prSet>
      <dgm:spPr/>
      <dgm:t>
        <a:bodyPr/>
        <a:lstStyle/>
        <a:p>
          <a:endParaRPr lang="de-DE"/>
        </a:p>
      </dgm:t>
    </dgm:pt>
    <dgm:pt modelId="{442D2950-9F64-494C-AB58-32B9BE270152}" type="pres">
      <dgm:prSet presAssocID="{375888AB-0C44-439B-8F07-50023CB3DA2A}" presName="parSpace" presStyleCnt="0"/>
      <dgm:spPr/>
    </dgm:pt>
    <dgm:pt modelId="{4D31D4B1-4BF2-4A12-BDBF-38A9515CD837}" type="pres">
      <dgm:prSet presAssocID="{8BF443FC-B577-43D2-8D5C-A519AA40AE6B}" presName="parTxOnly" presStyleLbl="node1" presStyleIdx="3" presStyleCnt="4">
        <dgm:presLayoutVars>
          <dgm:bulletEnabled val="1"/>
        </dgm:presLayoutVars>
      </dgm:prSet>
      <dgm:spPr/>
      <dgm:t>
        <a:bodyPr/>
        <a:lstStyle/>
        <a:p>
          <a:endParaRPr lang="de-DE"/>
        </a:p>
      </dgm:t>
    </dgm:pt>
  </dgm:ptLst>
  <dgm:cxnLst>
    <dgm:cxn modelId="{F37A54E2-4622-445F-8E48-4EF99EF18321}" type="presOf" srcId="{B11A8E45-3EE6-4D9D-BA02-6830A9D7F7E3}" destId="{A4A2C85E-FA06-421F-BFF3-985DF8599F1E}" srcOrd="0" destOrd="0" presId="urn:microsoft.com/office/officeart/2005/8/layout/hChevron3"/>
    <dgm:cxn modelId="{19A51F02-1B69-4591-95E0-17DE17630D78}" srcId="{E69FBBAE-D902-4AA5-A2F6-D613AE437BCA}" destId="{8BF443FC-B577-43D2-8D5C-A519AA40AE6B}" srcOrd="3" destOrd="0" parTransId="{5CF01FD7-E5C7-4263-BA41-D6D3D69EA707}" sibTransId="{195F84AC-4620-490D-9474-4233685D2C61}"/>
    <dgm:cxn modelId="{F17FF538-AEFA-4D33-BA0F-51E610311526}" srcId="{E69FBBAE-D902-4AA5-A2F6-D613AE437BCA}" destId="{EF4C2923-CCCD-4E38-88C8-7B505DBFD365}" srcOrd="0" destOrd="0" parTransId="{80831416-EDA9-450E-9679-3E227FF6170D}" sibTransId="{84DAF4CB-259C-40C1-92C4-50C6566FD52C}"/>
    <dgm:cxn modelId="{DF3AF880-7621-4DFA-AC3D-461D9BC921D5}" srcId="{E69FBBAE-D902-4AA5-A2F6-D613AE437BCA}" destId="{B11A8E45-3EE6-4D9D-BA02-6830A9D7F7E3}" srcOrd="1" destOrd="0" parTransId="{7B5B18EE-7F5B-4970-88AE-9ADF096F78C7}" sibTransId="{F7257ACA-C71D-45B5-ABCE-6A6FEE0A13D7}"/>
    <dgm:cxn modelId="{586B1353-388C-489B-B79A-42CC39DF6344}" type="presOf" srcId="{E69FBBAE-D902-4AA5-A2F6-D613AE437BCA}" destId="{6255A4BE-2E98-41D3-9FC5-189218BDE6BC}" srcOrd="0" destOrd="0" presId="urn:microsoft.com/office/officeart/2005/8/layout/hChevron3"/>
    <dgm:cxn modelId="{38A60CEA-C176-4A0F-985B-36D302BE2C8A}" srcId="{E69FBBAE-D902-4AA5-A2F6-D613AE437BCA}" destId="{8F96DA12-58EF-4BAD-B4F4-F722281EB737}" srcOrd="2" destOrd="0" parTransId="{07048784-6067-4B94-815C-1DA217E7BBE3}" sibTransId="{375888AB-0C44-439B-8F07-50023CB3DA2A}"/>
    <dgm:cxn modelId="{31B8A8F1-517A-4740-A154-CF39AE8E2860}" type="presOf" srcId="{EF4C2923-CCCD-4E38-88C8-7B505DBFD365}" destId="{5819EA12-0BFF-4C25-8F39-9A83849DCA5A}" srcOrd="0" destOrd="0" presId="urn:microsoft.com/office/officeart/2005/8/layout/hChevron3"/>
    <dgm:cxn modelId="{959BD5EC-0FAD-44E7-A0DA-2FD248A5682E}" type="presOf" srcId="{8BF443FC-B577-43D2-8D5C-A519AA40AE6B}" destId="{4D31D4B1-4BF2-4A12-BDBF-38A9515CD837}" srcOrd="0" destOrd="0" presId="urn:microsoft.com/office/officeart/2005/8/layout/hChevron3"/>
    <dgm:cxn modelId="{8DFBF5DB-1AC2-4291-BE76-E05E7FD8B920}" type="presOf" srcId="{8F96DA12-58EF-4BAD-B4F4-F722281EB737}" destId="{4BAD43A8-1C19-410C-83D2-C3D8E711FB38}" srcOrd="0" destOrd="0" presId="urn:microsoft.com/office/officeart/2005/8/layout/hChevron3"/>
    <dgm:cxn modelId="{E1DC590E-4B6C-4130-B345-D14E139281FB}" type="presParOf" srcId="{6255A4BE-2E98-41D3-9FC5-189218BDE6BC}" destId="{5819EA12-0BFF-4C25-8F39-9A83849DCA5A}" srcOrd="0" destOrd="0" presId="urn:microsoft.com/office/officeart/2005/8/layout/hChevron3"/>
    <dgm:cxn modelId="{B2D9F045-09E1-4DE4-B8F7-E7431174D0FC}" type="presParOf" srcId="{6255A4BE-2E98-41D3-9FC5-189218BDE6BC}" destId="{092E0401-CDF7-4D87-9645-5BB0A79F18C0}" srcOrd="1" destOrd="0" presId="urn:microsoft.com/office/officeart/2005/8/layout/hChevron3"/>
    <dgm:cxn modelId="{366C83B3-DD7D-42D5-861B-6F8225F21843}" type="presParOf" srcId="{6255A4BE-2E98-41D3-9FC5-189218BDE6BC}" destId="{A4A2C85E-FA06-421F-BFF3-985DF8599F1E}" srcOrd="2" destOrd="0" presId="urn:microsoft.com/office/officeart/2005/8/layout/hChevron3"/>
    <dgm:cxn modelId="{4CC35C66-B331-457B-9D56-143B96526CFD}" type="presParOf" srcId="{6255A4BE-2E98-41D3-9FC5-189218BDE6BC}" destId="{ABD74631-4F95-4FAB-96C7-F624D361F181}" srcOrd="3" destOrd="0" presId="urn:microsoft.com/office/officeart/2005/8/layout/hChevron3"/>
    <dgm:cxn modelId="{D1F2B801-2829-44E5-BD9B-EBBFB1CB0CD3}" type="presParOf" srcId="{6255A4BE-2E98-41D3-9FC5-189218BDE6BC}" destId="{4BAD43A8-1C19-410C-83D2-C3D8E711FB38}" srcOrd="4" destOrd="0" presId="urn:microsoft.com/office/officeart/2005/8/layout/hChevron3"/>
    <dgm:cxn modelId="{052EFBB4-F184-470E-B017-D94B556C733A}" type="presParOf" srcId="{6255A4BE-2E98-41D3-9FC5-189218BDE6BC}" destId="{442D2950-9F64-494C-AB58-32B9BE270152}" srcOrd="5" destOrd="0" presId="urn:microsoft.com/office/officeart/2005/8/layout/hChevron3"/>
    <dgm:cxn modelId="{5F91010A-B439-42B1-9036-F50F64933421}" type="presParOf" srcId="{6255A4BE-2E98-41D3-9FC5-189218BDE6BC}" destId="{4D31D4B1-4BF2-4A12-BDBF-38A9515CD837}" srcOrd="6" destOrd="0" presId="urn:microsoft.com/office/officeart/2005/8/layout/hChevron3"/>
  </dgm:cxnLst>
  <dgm:bg/>
  <dgm:whole>
    <a:ln w="3175"/>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FBBAE-D902-4AA5-A2F6-D613AE437BCA}" type="doc">
      <dgm:prSet loTypeId="urn:microsoft.com/office/officeart/2005/8/layout/hChevron3" loCatId="process" qsTypeId="urn:microsoft.com/office/officeart/2005/8/quickstyle/simple1" qsCatId="simple" csTypeId="urn:microsoft.com/office/officeart/2005/8/colors/accent0_1" csCatId="mainScheme" phldr="1"/>
      <dgm:spPr/>
    </dgm:pt>
    <dgm:pt modelId="{EF4C2923-CCCD-4E38-88C8-7B505DBFD365}">
      <dgm:prSet phldrT="[Text]" custT="1"/>
      <dgm:spPr>
        <a:solidFill>
          <a:schemeClr val="bg1"/>
        </a:solidFill>
      </dgm:spPr>
      <dgm:t>
        <a:bodyPr/>
        <a:lstStyle/>
        <a:p>
          <a:r>
            <a:rPr lang="de-DE" sz="800" b="0" dirty="0">
              <a:solidFill>
                <a:schemeClr val="bg1">
                  <a:lumMod val="50000"/>
                </a:schemeClr>
              </a:solidFill>
            </a:rPr>
            <a:t>Einleitung</a:t>
          </a:r>
        </a:p>
      </dgm:t>
    </dgm:pt>
    <dgm:pt modelId="{80831416-EDA9-450E-9679-3E227FF6170D}" type="parTrans" cxnId="{F17FF538-AEFA-4D33-BA0F-51E610311526}">
      <dgm:prSet/>
      <dgm:spPr/>
      <dgm:t>
        <a:bodyPr/>
        <a:lstStyle/>
        <a:p>
          <a:endParaRPr lang="de-DE"/>
        </a:p>
      </dgm:t>
    </dgm:pt>
    <dgm:pt modelId="{84DAF4CB-259C-40C1-92C4-50C6566FD52C}" type="sibTrans" cxnId="{F17FF538-AEFA-4D33-BA0F-51E610311526}">
      <dgm:prSet/>
      <dgm:spPr/>
      <dgm:t>
        <a:bodyPr/>
        <a:lstStyle/>
        <a:p>
          <a:endParaRPr lang="de-DE"/>
        </a:p>
      </dgm:t>
    </dgm:pt>
    <dgm:pt modelId="{B11A8E45-3EE6-4D9D-BA02-6830A9D7F7E3}">
      <dgm:prSet phldrT="[Text]" custT="1"/>
      <dgm:spPr>
        <a:solidFill>
          <a:schemeClr val="bg1"/>
        </a:solidFill>
      </dgm:spPr>
      <dgm:t>
        <a:bodyPr/>
        <a:lstStyle/>
        <a:p>
          <a:r>
            <a:rPr lang="de-DE" sz="800" b="0" dirty="0">
              <a:solidFill>
                <a:schemeClr val="bg1">
                  <a:lumMod val="50000"/>
                </a:schemeClr>
              </a:solidFill>
            </a:rPr>
            <a:t>Wir leben</a:t>
          </a:r>
        </a:p>
        <a:p>
          <a:r>
            <a:rPr lang="de-DE" sz="800" b="0" dirty="0">
              <a:solidFill>
                <a:schemeClr val="bg1">
                  <a:lumMod val="50000"/>
                </a:schemeClr>
              </a:solidFill>
            </a:rPr>
            <a:t>unsere Vision</a:t>
          </a:r>
        </a:p>
      </dgm:t>
    </dgm:pt>
    <dgm:pt modelId="{7B5B18EE-7F5B-4970-88AE-9ADF096F78C7}" type="parTrans" cxnId="{DF3AF880-7621-4DFA-AC3D-461D9BC921D5}">
      <dgm:prSet/>
      <dgm:spPr/>
      <dgm:t>
        <a:bodyPr/>
        <a:lstStyle/>
        <a:p>
          <a:endParaRPr lang="de-DE"/>
        </a:p>
      </dgm:t>
    </dgm:pt>
    <dgm:pt modelId="{F7257ACA-C71D-45B5-ABCE-6A6FEE0A13D7}" type="sibTrans" cxnId="{DF3AF880-7621-4DFA-AC3D-461D9BC921D5}">
      <dgm:prSet/>
      <dgm:spPr/>
      <dgm:t>
        <a:bodyPr/>
        <a:lstStyle/>
        <a:p>
          <a:endParaRPr lang="de-DE"/>
        </a:p>
      </dgm:t>
    </dgm:pt>
    <dgm:pt modelId="{8F96DA12-58EF-4BAD-B4F4-F722281EB737}">
      <dgm:prSet phldrT="[Text]" custT="1"/>
      <dgm:spPr>
        <a:solidFill>
          <a:srgbClr val="F59C00"/>
        </a:solidFill>
      </dgm:spPr>
      <dgm:t>
        <a:bodyPr/>
        <a:lstStyle/>
        <a:p>
          <a:r>
            <a:rPr lang="de-DE" sz="800" b="1" dirty="0">
              <a:solidFill>
                <a:schemeClr val="tx1"/>
              </a:solidFill>
            </a:rPr>
            <a:t>steps-Standorte</a:t>
          </a:r>
        </a:p>
      </dgm:t>
    </dgm:pt>
    <dgm:pt modelId="{07048784-6067-4B94-815C-1DA217E7BBE3}" type="parTrans" cxnId="{38A60CEA-C176-4A0F-985B-36D302BE2C8A}">
      <dgm:prSet/>
      <dgm:spPr/>
      <dgm:t>
        <a:bodyPr/>
        <a:lstStyle/>
        <a:p>
          <a:endParaRPr lang="de-DE"/>
        </a:p>
      </dgm:t>
    </dgm:pt>
    <dgm:pt modelId="{375888AB-0C44-439B-8F07-50023CB3DA2A}" type="sibTrans" cxnId="{38A60CEA-C176-4A0F-985B-36D302BE2C8A}">
      <dgm:prSet/>
      <dgm:spPr/>
      <dgm:t>
        <a:bodyPr/>
        <a:lstStyle/>
        <a:p>
          <a:endParaRPr lang="de-DE"/>
        </a:p>
      </dgm:t>
    </dgm:pt>
    <dgm:pt modelId="{8BF443FC-B577-43D2-8D5C-A519AA40AE6B}">
      <dgm:prSet phldrT="[Text]" custT="1"/>
      <dgm:spPr/>
      <dgm:t>
        <a:bodyPr/>
        <a:lstStyle/>
        <a:p>
          <a:r>
            <a:rPr lang="de-DE" sz="800" dirty="0">
              <a:solidFill>
                <a:schemeClr val="bg1">
                  <a:lumMod val="50000"/>
                </a:schemeClr>
              </a:solidFill>
            </a:rPr>
            <a:t>steps ist ausgezeichnet</a:t>
          </a:r>
        </a:p>
      </dgm:t>
    </dgm:pt>
    <dgm:pt modelId="{5CF01FD7-E5C7-4263-BA41-D6D3D69EA707}" type="parTrans" cxnId="{19A51F02-1B69-4591-95E0-17DE17630D78}">
      <dgm:prSet/>
      <dgm:spPr/>
      <dgm:t>
        <a:bodyPr/>
        <a:lstStyle/>
        <a:p>
          <a:endParaRPr lang="de-DE"/>
        </a:p>
      </dgm:t>
    </dgm:pt>
    <dgm:pt modelId="{195F84AC-4620-490D-9474-4233685D2C61}" type="sibTrans" cxnId="{19A51F02-1B69-4591-95E0-17DE17630D78}">
      <dgm:prSet/>
      <dgm:spPr/>
      <dgm:t>
        <a:bodyPr/>
        <a:lstStyle/>
        <a:p>
          <a:endParaRPr lang="de-DE"/>
        </a:p>
      </dgm:t>
    </dgm:pt>
    <dgm:pt modelId="{6255A4BE-2E98-41D3-9FC5-189218BDE6BC}" type="pres">
      <dgm:prSet presAssocID="{E69FBBAE-D902-4AA5-A2F6-D613AE437BCA}" presName="Name0" presStyleCnt="0">
        <dgm:presLayoutVars>
          <dgm:dir/>
          <dgm:resizeHandles val="exact"/>
        </dgm:presLayoutVars>
      </dgm:prSet>
      <dgm:spPr/>
    </dgm:pt>
    <dgm:pt modelId="{5819EA12-0BFF-4C25-8F39-9A83849DCA5A}" type="pres">
      <dgm:prSet presAssocID="{EF4C2923-CCCD-4E38-88C8-7B505DBFD365}" presName="parTxOnly" presStyleLbl="node1" presStyleIdx="0" presStyleCnt="4" custLinFactNeighborY="2408">
        <dgm:presLayoutVars>
          <dgm:bulletEnabled val="1"/>
        </dgm:presLayoutVars>
      </dgm:prSet>
      <dgm:spPr/>
      <dgm:t>
        <a:bodyPr/>
        <a:lstStyle/>
        <a:p>
          <a:endParaRPr lang="de-DE"/>
        </a:p>
      </dgm:t>
    </dgm:pt>
    <dgm:pt modelId="{092E0401-CDF7-4D87-9645-5BB0A79F18C0}" type="pres">
      <dgm:prSet presAssocID="{84DAF4CB-259C-40C1-92C4-50C6566FD52C}" presName="parSpace" presStyleCnt="0"/>
      <dgm:spPr/>
    </dgm:pt>
    <dgm:pt modelId="{A4A2C85E-FA06-421F-BFF3-985DF8599F1E}" type="pres">
      <dgm:prSet presAssocID="{B11A8E45-3EE6-4D9D-BA02-6830A9D7F7E3}" presName="parTxOnly" presStyleLbl="node1" presStyleIdx="1" presStyleCnt="4">
        <dgm:presLayoutVars>
          <dgm:bulletEnabled val="1"/>
        </dgm:presLayoutVars>
      </dgm:prSet>
      <dgm:spPr/>
      <dgm:t>
        <a:bodyPr/>
        <a:lstStyle/>
        <a:p>
          <a:endParaRPr lang="de-DE"/>
        </a:p>
      </dgm:t>
    </dgm:pt>
    <dgm:pt modelId="{ABD74631-4F95-4FAB-96C7-F624D361F181}" type="pres">
      <dgm:prSet presAssocID="{F7257ACA-C71D-45B5-ABCE-6A6FEE0A13D7}" presName="parSpace" presStyleCnt="0"/>
      <dgm:spPr/>
    </dgm:pt>
    <dgm:pt modelId="{4BAD43A8-1C19-410C-83D2-C3D8E711FB38}" type="pres">
      <dgm:prSet presAssocID="{8F96DA12-58EF-4BAD-B4F4-F722281EB737}" presName="parTxOnly" presStyleLbl="node1" presStyleIdx="2" presStyleCnt="4" custLinFactNeighborY="13695">
        <dgm:presLayoutVars>
          <dgm:bulletEnabled val="1"/>
        </dgm:presLayoutVars>
      </dgm:prSet>
      <dgm:spPr/>
      <dgm:t>
        <a:bodyPr/>
        <a:lstStyle/>
        <a:p>
          <a:endParaRPr lang="de-DE"/>
        </a:p>
      </dgm:t>
    </dgm:pt>
    <dgm:pt modelId="{442D2950-9F64-494C-AB58-32B9BE270152}" type="pres">
      <dgm:prSet presAssocID="{375888AB-0C44-439B-8F07-50023CB3DA2A}" presName="parSpace" presStyleCnt="0"/>
      <dgm:spPr/>
    </dgm:pt>
    <dgm:pt modelId="{4D31D4B1-4BF2-4A12-BDBF-38A9515CD837}" type="pres">
      <dgm:prSet presAssocID="{8BF443FC-B577-43D2-8D5C-A519AA40AE6B}" presName="parTxOnly" presStyleLbl="node1" presStyleIdx="3" presStyleCnt="4">
        <dgm:presLayoutVars>
          <dgm:bulletEnabled val="1"/>
        </dgm:presLayoutVars>
      </dgm:prSet>
      <dgm:spPr/>
      <dgm:t>
        <a:bodyPr/>
        <a:lstStyle/>
        <a:p>
          <a:endParaRPr lang="de-DE"/>
        </a:p>
      </dgm:t>
    </dgm:pt>
  </dgm:ptLst>
  <dgm:cxnLst>
    <dgm:cxn modelId="{F37A54E2-4622-445F-8E48-4EF99EF18321}" type="presOf" srcId="{B11A8E45-3EE6-4D9D-BA02-6830A9D7F7E3}" destId="{A4A2C85E-FA06-421F-BFF3-985DF8599F1E}" srcOrd="0" destOrd="0" presId="urn:microsoft.com/office/officeart/2005/8/layout/hChevron3"/>
    <dgm:cxn modelId="{19A51F02-1B69-4591-95E0-17DE17630D78}" srcId="{E69FBBAE-D902-4AA5-A2F6-D613AE437BCA}" destId="{8BF443FC-B577-43D2-8D5C-A519AA40AE6B}" srcOrd="3" destOrd="0" parTransId="{5CF01FD7-E5C7-4263-BA41-D6D3D69EA707}" sibTransId="{195F84AC-4620-490D-9474-4233685D2C61}"/>
    <dgm:cxn modelId="{F17FF538-AEFA-4D33-BA0F-51E610311526}" srcId="{E69FBBAE-D902-4AA5-A2F6-D613AE437BCA}" destId="{EF4C2923-CCCD-4E38-88C8-7B505DBFD365}" srcOrd="0" destOrd="0" parTransId="{80831416-EDA9-450E-9679-3E227FF6170D}" sibTransId="{84DAF4CB-259C-40C1-92C4-50C6566FD52C}"/>
    <dgm:cxn modelId="{DF3AF880-7621-4DFA-AC3D-461D9BC921D5}" srcId="{E69FBBAE-D902-4AA5-A2F6-D613AE437BCA}" destId="{B11A8E45-3EE6-4D9D-BA02-6830A9D7F7E3}" srcOrd="1" destOrd="0" parTransId="{7B5B18EE-7F5B-4970-88AE-9ADF096F78C7}" sibTransId="{F7257ACA-C71D-45B5-ABCE-6A6FEE0A13D7}"/>
    <dgm:cxn modelId="{586B1353-388C-489B-B79A-42CC39DF6344}" type="presOf" srcId="{E69FBBAE-D902-4AA5-A2F6-D613AE437BCA}" destId="{6255A4BE-2E98-41D3-9FC5-189218BDE6BC}" srcOrd="0" destOrd="0" presId="urn:microsoft.com/office/officeart/2005/8/layout/hChevron3"/>
    <dgm:cxn modelId="{38A60CEA-C176-4A0F-985B-36D302BE2C8A}" srcId="{E69FBBAE-D902-4AA5-A2F6-D613AE437BCA}" destId="{8F96DA12-58EF-4BAD-B4F4-F722281EB737}" srcOrd="2" destOrd="0" parTransId="{07048784-6067-4B94-815C-1DA217E7BBE3}" sibTransId="{375888AB-0C44-439B-8F07-50023CB3DA2A}"/>
    <dgm:cxn modelId="{31B8A8F1-517A-4740-A154-CF39AE8E2860}" type="presOf" srcId="{EF4C2923-CCCD-4E38-88C8-7B505DBFD365}" destId="{5819EA12-0BFF-4C25-8F39-9A83849DCA5A}" srcOrd="0" destOrd="0" presId="urn:microsoft.com/office/officeart/2005/8/layout/hChevron3"/>
    <dgm:cxn modelId="{959BD5EC-0FAD-44E7-A0DA-2FD248A5682E}" type="presOf" srcId="{8BF443FC-B577-43D2-8D5C-A519AA40AE6B}" destId="{4D31D4B1-4BF2-4A12-BDBF-38A9515CD837}" srcOrd="0" destOrd="0" presId="urn:microsoft.com/office/officeart/2005/8/layout/hChevron3"/>
    <dgm:cxn modelId="{8DFBF5DB-1AC2-4291-BE76-E05E7FD8B920}" type="presOf" srcId="{8F96DA12-58EF-4BAD-B4F4-F722281EB737}" destId="{4BAD43A8-1C19-410C-83D2-C3D8E711FB38}" srcOrd="0" destOrd="0" presId="urn:microsoft.com/office/officeart/2005/8/layout/hChevron3"/>
    <dgm:cxn modelId="{E1DC590E-4B6C-4130-B345-D14E139281FB}" type="presParOf" srcId="{6255A4BE-2E98-41D3-9FC5-189218BDE6BC}" destId="{5819EA12-0BFF-4C25-8F39-9A83849DCA5A}" srcOrd="0" destOrd="0" presId="urn:microsoft.com/office/officeart/2005/8/layout/hChevron3"/>
    <dgm:cxn modelId="{B2D9F045-09E1-4DE4-B8F7-E7431174D0FC}" type="presParOf" srcId="{6255A4BE-2E98-41D3-9FC5-189218BDE6BC}" destId="{092E0401-CDF7-4D87-9645-5BB0A79F18C0}" srcOrd="1" destOrd="0" presId="urn:microsoft.com/office/officeart/2005/8/layout/hChevron3"/>
    <dgm:cxn modelId="{366C83B3-DD7D-42D5-861B-6F8225F21843}" type="presParOf" srcId="{6255A4BE-2E98-41D3-9FC5-189218BDE6BC}" destId="{A4A2C85E-FA06-421F-BFF3-985DF8599F1E}" srcOrd="2" destOrd="0" presId="urn:microsoft.com/office/officeart/2005/8/layout/hChevron3"/>
    <dgm:cxn modelId="{4CC35C66-B331-457B-9D56-143B96526CFD}" type="presParOf" srcId="{6255A4BE-2E98-41D3-9FC5-189218BDE6BC}" destId="{ABD74631-4F95-4FAB-96C7-F624D361F181}" srcOrd="3" destOrd="0" presId="urn:microsoft.com/office/officeart/2005/8/layout/hChevron3"/>
    <dgm:cxn modelId="{D1F2B801-2829-44E5-BD9B-EBBFB1CB0CD3}" type="presParOf" srcId="{6255A4BE-2E98-41D3-9FC5-189218BDE6BC}" destId="{4BAD43A8-1C19-410C-83D2-C3D8E711FB38}" srcOrd="4" destOrd="0" presId="urn:microsoft.com/office/officeart/2005/8/layout/hChevron3"/>
    <dgm:cxn modelId="{052EFBB4-F184-470E-B017-D94B556C733A}" type="presParOf" srcId="{6255A4BE-2E98-41D3-9FC5-189218BDE6BC}" destId="{442D2950-9F64-494C-AB58-32B9BE270152}" srcOrd="5" destOrd="0" presId="urn:microsoft.com/office/officeart/2005/8/layout/hChevron3"/>
    <dgm:cxn modelId="{5F91010A-B439-42B1-9036-F50F64933421}" type="presParOf" srcId="{6255A4BE-2E98-41D3-9FC5-189218BDE6BC}" destId="{4D31D4B1-4BF2-4A12-BDBF-38A9515CD837}" srcOrd="6" destOrd="0" presId="urn:microsoft.com/office/officeart/2005/8/layout/hChevron3"/>
  </dgm:cxnLst>
  <dgm:bg/>
  <dgm:whole>
    <a:ln w="3175"/>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9FBBAE-D902-4AA5-A2F6-D613AE437BCA}" type="doc">
      <dgm:prSet loTypeId="urn:microsoft.com/office/officeart/2005/8/layout/hChevron3" loCatId="process" qsTypeId="urn:microsoft.com/office/officeart/2005/8/quickstyle/simple1" qsCatId="simple" csTypeId="urn:microsoft.com/office/officeart/2005/8/colors/accent0_1" csCatId="mainScheme" phldr="1"/>
      <dgm:spPr/>
    </dgm:pt>
    <dgm:pt modelId="{EF4C2923-CCCD-4E38-88C8-7B505DBFD365}">
      <dgm:prSet phldrT="[Text]" custT="1"/>
      <dgm:spPr>
        <a:solidFill>
          <a:schemeClr val="bg1"/>
        </a:solidFill>
      </dgm:spPr>
      <dgm:t>
        <a:bodyPr/>
        <a:lstStyle/>
        <a:p>
          <a:r>
            <a:rPr lang="de-DE" sz="800" b="0" dirty="0">
              <a:solidFill>
                <a:schemeClr val="bg1">
                  <a:lumMod val="50000"/>
                </a:schemeClr>
              </a:solidFill>
            </a:rPr>
            <a:t>Einleitung</a:t>
          </a:r>
        </a:p>
      </dgm:t>
    </dgm:pt>
    <dgm:pt modelId="{80831416-EDA9-450E-9679-3E227FF6170D}" type="parTrans" cxnId="{F17FF538-AEFA-4D33-BA0F-51E610311526}">
      <dgm:prSet/>
      <dgm:spPr/>
      <dgm:t>
        <a:bodyPr/>
        <a:lstStyle/>
        <a:p>
          <a:endParaRPr lang="de-DE"/>
        </a:p>
      </dgm:t>
    </dgm:pt>
    <dgm:pt modelId="{84DAF4CB-259C-40C1-92C4-50C6566FD52C}" type="sibTrans" cxnId="{F17FF538-AEFA-4D33-BA0F-51E610311526}">
      <dgm:prSet/>
      <dgm:spPr/>
      <dgm:t>
        <a:bodyPr/>
        <a:lstStyle/>
        <a:p>
          <a:endParaRPr lang="de-DE"/>
        </a:p>
      </dgm:t>
    </dgm:pt>
    <dgm:pt modelId="{B11A8E45-3EE6-4D9D-BA02-6830A9D7F7E3}">
      <dgm:prSet phldrT="[Text]" custT="1"/>
      <dgm:spPr>
        <a:solidFill>
          <a:schemeClr val="bg1"/>
        </a:solidFill>
      </dgm:spPr>
      <dgm:t>
        <a:bodyPr/>
        <a:lstStyle/>
        <a:p>
          <a:r>
            <a:rPr lang="de-DE" sz="800" b="0" dirty="0">
              <a:solidFill>
                <a:schemeClr val="bg1">
                  <a:lumMod val="50000"/>
                </a:schemeClr>
              </a:solidFill>
            </a:rPr>
            <a:t>Wir leben</a:t>
          </a:r>
        </a:p>
        <a:p>
          <a:r>
            <a:rPr lang="de-DE" sz="800" b="0" dirty="0">
              <a:solidFill>
                <a:schemeClr val="bg1">
                  <a:lumMod val="50000"/>
                </a:schemeClr>
              </a:solidFill>
            </a:rPr>
            <a:t>unsere Vision</a:t>
          </a:r>
        </a:p>
      </dgm:t>
    </dgm:pt>
    <dgm:pt modelId="{7B5B18EE-7F5B-4970-88AE-9ADF096F78C7}" type="parTrans" cxnId="{DF3AF880-7621-4DFA-AC3D-461D9BC921D5}">
      <dgm:prSet/>
      <dgm:spPr/>
      <dgm:t>
        <a:bodyPr/>
        <a:lstStyle/>
        <a:p>
          <a:endParaRPr lang="de-DE"/>
        </a:p>
      </dgm:t>
    </dgm:pt>
    <dgm:pt modelId="{F7257ACA-C71D-45B5-ABCE-6A6FEE0A13D7}" type="sibTrans" cxnId="{DF3AF880-7621-4DFA-AC3D-461D9BC921D5}">
      <dgm:prSet/>
      <dgm:spPr/>
      <dgm:t>
        <a:bodyPr/>
        <a:lstStyle/>
        <a:p>
          <a:endParaRPr lang="de-DE"/>
        </a:p>
      </dgm:t>
    </dgm:pt>
    <dgm:pt modelId="{8F96DA12-58EF-4BAD-B4F4-F722281EB737}">
      <dgm:prSet phldrT="[Text]" custT="1"/>
      <dgm:spPr>
        <a:solidFill>
          <a:schemeClr val="bg1"/>
        </a:solidFill>
      </dgm:spPr>
      <dgm:t>
        <a:bodyPr/>
        <a:lstStyle/>
        <a:p>
          <a:r>
            <a:rPr lang="de-DE" sz="800" b="0" dirty="0">
              <a:solidFill>
                <a:schemeClr val="bg1">
                  <a:lumMod val="50000"/>
                </a:schemeClr>
              </a:solidFill>
            </a:rPr>
            <a:t>steps-Standorte</a:t>
          </a:r>
        </a:p>
      </dgm:t>
    </dgm:pt>
    <dgm:pt modelId="{07048784-6067-4B94-815C-1DA217E7BBE3}" type="parTrans" cxnId="{38A60CEA-C176-4A0F-985B-36D302BE2C8A}">
      <dgm:prSet/>
      <dgm:spPr/>
      <dgm:t>
        <a:bodyPr/>
        <a:lstStyle/>
        <a:p>
          <a:endParaRPr lang="de-DE"/>
        </a:p>
      </dgm:t>
    </dgm:pt>
    <dgm:pt modelId="{375888AB-0C44-439B-8F07-50023CB3DA2A}" type="sibTrans" cxnId="{38A60CEA-C176-4A0F-985B-36D302BE2C8A}">
      <dgm:prSet/>
      <dgm:spPr/>
      <dgm:t>
        <a:bodyPr/>
        <a:lstStyle/>
        <a:p>
          <a:endParaRPr lang="de-DE"/>
        </a:p>
      </dgm:t>
    </dgm:pt>
    <dgm:pt modelId="{8BF443FC-B577-43D2-8D5C-A519AA40AE6B}">
      <dgm:prSet phldrT="[Text]" custT="1"/>
      <dgm:spPr>
        <a:solidFill>
          <a:srgbClr val="F59C00"/>
        </a:solidFill>
      </dgm:spPr>
      <dgm:t>
        <a:bodyPr/>
        <a:lstStyle/>
        <a:p>
          <a:r>
            <a:rPr lang="de-DE" sz="800" b="1" dirty="0">
              <a:solidFill>
                <a:schemeClr val="tx1"/>
              </a:solidFill>
            </a:rPr>
            <a:t>steps ist ausgezeichnet</a:t>
          </a:r>
        </a:p>
      </dgm:t>
    </dgm:pt>
    <dgm:pt modelId="{5CF01FD7-E5C7-4263-BA41-D6D3D69EA707}" type="parTrans" cxnId="{19A51F02-1B69-4591-95E0-17DE17630D78}">
      <dgm:prSet/>
      <dgm:spPr/>
      <dgm:t>
        <a:bodyPr/>
        <a:lstStyle/>
        <a:p>
          <a:endParaRPr lang="de-DE"/>
        </a:p>
      </dgm:t>
    </dgm:pt>
    <dgm:pt modelId="{195F84AC-4620-490D-9474-4233685D2C61}" type="sibTrans" cxnId="{19A51F02-1B69-4591-95E0-17DE17630D78}">
      <dgm:prSet/>
      <dgm:spPr/>
      <dgm:t>
        <a:bodyPr/>
        <a:lstStyle/>
        <a:p>
          <a:endParaRPr lang="de-DE"/>
        </a:p>
      </dgm:t>
    </dgm:pt>
    <dgm:pt modelId="{6255A4BE-2E98-41D3-9FC5-189218BDE6BC}" type="pres">
      <dgm:prSet presAssocID="{E69FBBAE-D902-4AA5-A2F6-D613AE437BCA}" presName="Name0" presStyleCnt="0">
        <dgm:presLayoutVars>
          <dgm:dir/>
          <dgm:resizeHandles val="exact"/>
        </dgm:presLayoutVars>
      </dgm:prSet>
      <dgm:spPr/>
    </dgm:pt>
    <dgm:pt modelId="{5819EA12-0BFF-4C25-8F39-9A83849DCA5A}" type="pres">
      <dgm:prSet presAssocID="{EF4C2923-CCCD-4E38-88C8-7B505DBFD365}" presName="parTxOnly" presStyleLbl="node1" presStyleIdx="0" presStyleCnt="4" custLinFactNeighborY="2408">
        <dgm:presLayoutVars>
          <dgm:bulletEnabled val="1"/>
        </dgm:presLayoutVars>
      </dgm:prSet>
      <dgm:spPr/>
      <dgm:t>
        <a:bodyPr/>
        <a:lstStyle/>
        <a:p>
          <a:endParaRPr lang="de-DE"/>
        </a:p>
      </dgm:t>
    </dgm:pt>
    <dgm:pt modelId="{092E0401-CDF7-4D87-9645-5BB0A79F18C0}" type="pres">
      <dgm:prSet presAssocID="{84DAF4CB-259C-40C1-92C4-50C6566FD52C}" presName="parSpace" presStyleCnt="0"/>
      <dgm:spPr/>
    </dgm:pt>
    <dgm:pt modelId="{A4A2C85E-FA06-421F-BFF3-985DF8599F1E}" type="pres">
      <dgm:prSet presAssocID="{B11A8E45-3EE6-4D9D-BA02-6830A9D7F7E3}" presName="parTxOnly" presStyleLbl="node1" presStyleIdx="1" presStyleCnt="4">
        <dgm:presLayoutVars>
          <dgm:bulletEnabled val="1"/>
        </dgm:presLayoutVars>
      </dgm:prSet>
      <dgm:spPr/>
      <dgm:t>
        <a:bodyPr/>
        <a:lstStyle/>
        <a:p>
          <a:endParaRPr lang="de-DE"/>
        </a:p>
      </dgm:t>
    </dgm:pt>
    <dgm:pt modelId="{ABD74631-4F95-4FAB-96C7-F624D361F181}" type="pres">
      <dgm:prSet presAssocID="{F7257ACA-C71D-45B5-ABCE-6A6FEE0A13D7}" presName="parSpace" presStyleCnt="0"/>
      <dgm:spPr/>
    </dgm:pt>
    <dgm:pt modelId="{4BAD43A8-1C19-410C-83D2-C3D8E711FB38}" type="pres">
      <dgm:prSet presAssocID="{8F96DA12-58EF-4BAD-B4F4-F722281EB737}" presName="parTxOnly" presStyleLbl="node1" presStyleIdx="2" presStyleCnt="4" custLinFactNeighborY="13695">
        <dgm:presLayoutVars>
          <dgm:bulletEnabled val="1"/>
        </dgm:presLayoutVars>
      </dgm:prSet>
      <dgm:spPr/>
      <dgm:t>
        <a:bodyPr/>
        <a:lstStyle/>
        <a:p>
          <a:endParaRPr lang="de-DE"/>
        </a:p>
      </dgm:t>
    </dgm:pt>
    <dgm:pt modelId="{442D2950-9F64-494C-AB58-32B9BE270152}" type="pres">
      <dgm:prSet presAssocID="{375888AB-0C44-439B-8F07-50023CB3DA2A}" presName="parSpace" presStyleCnt="0"/>
      <dgm:spPr/>
    </dgm:pt>
    <dgm:pt modelId="{4D31D4B1-4BF2-4A12-BDBF-38A9515CD837}" type="pres">
      <dgm:prSet presAssocID="{8BF443FC-B577-43D2-8D5C-A519AA40AE6B}" presName="parTxOnly" presStyleLbl="node1" presStyleIdx="3" presStyleCnt="4">
        <dgm:presLayoutVars>
          <dgm:bulletEnabled val="1"/>
        </dgm:presLayoutVars>
      </dgm:prSet>
      <dgm:spPr/>
      <dgm:t>
        <a:bodyPr/>
        <a:lstStyle/>
        <a:p>
          <a:endParaRPr lang="de-DE"/>
        </a:p>
      </dgm:t>
    </dgm:pt>
  </dgm:ptLst>
  <dgm:cxnLst>
    <dgm:cxn modelId="{F37A54E2-4622-445F-8E48-4EF99EF18321}" type="presOf" srcId="{B11A8E45-3EE6-4D9D-BA02-6830A9D7F7E3}" destId="{A4A2C85E-FA06-421F-BFF3-985DF8599F1E}" srcOrd="0" destOrd="0" presId="urn:microsoft.com/office/officeart/2005/8/layout/hChevron3"/>
    <dgm:cxn modelId="{19A51F02-1B69-4591-95E0-17DE17630D78}" srcId="{E69FBBAE-D902-4AA5-A2F6-D613AE437BCA}" destId="{8BF443FC-B577-43D2-8D5C-A519AA40AE6B}" srcOrd="3" destOrd="0" parTransId="{5CF01FD7-E5C7-4263-BA41-D6D3D69EA707}" sibTransId="{195F84AC-4620-490D-9474-4233685D2C61}"/>
    <dgm:cxn modelId="{F17FF538-AEFA-4D33-BA0F-51E610311526}" srcId="{E69FBBAE-D902-4AA5-A2F6-D613AE437BCA}" destId="{EF4C2923-CCCD-4E38-88C8-7B505DBFD365}" srcOrd="0" destOrd="0" parTransId="{80831416-EDA9-450E-9679-3E227FF6170D}" sibTransId="{84DAF4CB-259C-40C1-92C4-50C6566FD52C}"/>
    <dgm:cxn modelId="{DF3AF880-7621-4DFA-AC3D-461D9BC921D5}" srcId="{E69FBBAE-D902-4AA5-A2F6-D613AE437BCA}" destId="{B11A8E45-3EE6-4D9D-BA02-6830A9D7F7E3}" srcOrd="1" destOrd="0" parTransId="{7B5B18EE-7F5B-4970-88AE-9ADF096F78C7}" sibTransId="{F7257ACA-C71D-45B5-ABCE-6A6FEE0A13D7}"/>
    <dgm:cxn modelId="{586B1353-388C-489B-B79A-42CC39DF6344}" type="presOf" srcId="{E69FBBAE-D902-4AA5-A2F6-D613AE437BCA}" destId="{6255A4BE-2E98-41D3-9FC5-189218BDE6BC}" srcOrd="0" destOrd="0" presId="urn:microsoft.com/office/officeart/2005/8/layout/hChevron3"/>
    <dgm:cxn modelId="{38A60CEA-C176-4A0F-985B-36D302BE2C8A}" srcId="{E69FBBAE-D902-4AA5-A2F6-D613AE437BCA}" destId="{8F96DA12-58EF-4BAD-B4F4-F722281EB737}" srcOrd="2" destOrd="0" parTransId="{07048784-6067-4B94-815C-1DA217E7BBE3}" sibTransId="{375888AB-0C44-439B-8F07-50023CB3DA2A}"/>
    <dgm:cxn modelId="{31B8A8F1-517A-4740-A154-CF39AE8E2860}" type="presOf" srcId="{EF4C2923-CCCD-4E38-88C8-7B505DBFD365}" destId="{5819EA12-0BFF-4C25-8F39-9A83849DCA5A}" srcOrd="0" destOrd="0" presId="urn:microsoft.com/office/officeart/2005/8/layout/hChevron3"/>
    <dgm:cxn modelId="{959BD5EC-0FAD-44E7-A0DA-2FD248A5682E}" type="presOf" srcId="{8BF443FC-B577-43D2-8D5C-A519AA40AE6B}" destId="{4D31D4B1-4BF2-4A12-BDBF-38A9515CD837}" srcOrd="0" destOrd="0" presId="urn:microsoft.com/office/officeart/2005/8/layout/hChevron3"/>
    <dgm:cxn modelId="{8DFBF5DB-1AC2-4291-BE76-E05E7FD8B920}" type="presOf" srcId="{8F96DA12-58EF-4BAD-B4F4-F722281EB737}" destId="{4BAD43A8-1C19-410C-83D2-C3D8E711FB38}" srcOrd="0" destOrd="0" presId="urn:microsoft.com/office/officeart/2005/8/layout/hChevron3"/>
    <dgm:cxn modelId="{E1DC590E-4B6C-4130-B345-D14E139281FB}" type="presParOf" srcId="{6255A4BE-2E98-41D3-9FC5-189218BDE6BC}" destId="{5819EA12-0BFF-4C25-8F39-9A83849DCA5A}" srcOrd="0" destOrd="0" presId="urn:microsoft.com/office/officeart/2005/8/layout/hChevron3"/>
    <dgm:cxn modelId="{B2D9F045-09E1-4DE4-B8F7-E7431174D0FC}" type="presParOf" srcId="{6255A4BE-2E98-41D3-9FC5-189218BDE6BC}" destId="{092E0401-CDF7-4D87-9645-5BB0A79F18C0}" srcOrd="1" destOrd="0" presId="urn:microsoft.com/office/officeart/2005/8/layout/hChevron3"/>
    <dgm:cxn modelId="{366C83B3-DD7D-42D5-861B-6F8225F21843}" type="presParOf" srcId="{6255A4BE-2E98-41D3-9FC5-189218BDE6BC}" destId="{A4A2C85E-FA06-421F-BFF3-985DF8599F1E}" srcOrd="2" destOrd="0" presId="urn:microsoft.com/office/officeart/2005/8/layout/hChevron3"/>
    <dgm:cxn modelId="{4CC35C66-B331-457B-9D56-143B96526CFD}" type="presParOf" srcId="{6255A4BE-2E98-41D3-9FC5-189218BDE6BC}" destId="{ABD74631-4F95-4FAB-96C7-F624D361F181}" srcOrd="3" destOrd="0" presId="urn:microsoft.com/office/officeart/2005/8/layout/hChevron3"/>
    <dgm:cxn modelId="{D1F2B801-2829-44E5-BD9B-EBBFB1CB0CD3}" type="presParOf" srcId="{6255A4BE-2E98-41D3-9FC5-189218BDE6BC}" destId="{4BAD43A8-1C19-410C-83D2-C3D8E711FB38}" srcOrd="4" destOrd="0" presId="urn:microsoft.com/office/officeart/2005/8/layout/hChevron3"/>
    <dgm:cxn modelId="{052EFBB4-F184-470E-B017-D94B556C733A}" type="presParOf" srcId="{6255A4BE-2E98-41D3-9FC5-189218BDE6BC}" destId="{442D2950-9F64-494C-AB58-32B9BE270152}" srcOrd="5" destOrd="0" presId="urn:microsoft.com/office/officeart/2005/8/layout/hChevron3"/>
    <dgm:cxn modelId="{5F91010A-B439-42B1-9036-F50F64933421}" type="presParOf" srcId="{6255A4BE-2E98-41D3-9FC5-189218BDE6BC}" destId="{4D31D4B1-4BF2-4A12-BDBF-38A9515CD837}" srcOrd="6" destOrd="0" presId="urn:microsoft.com/office/officeart/2005/8/layout/hChevron3"/>
  </dgm:cxnLst>
  <dgm:bg/>
  <dgm:whole>
    <a:ln w="31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9EA12-0BFF-4C25-8F39-9A83849DCA5A}">
      <dsp:nvSpPr>
        <dsp:cNvPr id="0" name=""/>
        <dsp:cNvSpPr/>
      </dsp:nvSpPr>
      <dsp:spPr>
        <a:xfrm>
          <a:off x="1105" y="0"/>
          <a:ext cx="1109254" cy="303804"/>
        </a:xfrm>
        <a:prstGeom prst="homePlate">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lvl="0" algn="ctr" defTabSz="355600">
            <a:lnSpc>
              <a:spcPct val="90000"/>
            </a:lnSpc>
            <a:spcBef>
              <a:spcPct val="0"/>
            </a:spcBef>
            <a:spcAft>
              <a:spcPct val="35000"/>
            </a:spcAft>
          </a:pPr>
          <a:r>
            <a:rPr lang="de-DE" sz="800" b="1" kern="1200" dirty="0"/>
            <a:t>Einleitung</a:t>
          </a:r>
        </a:p>
      </dsp:txBody>
      <dsp:txXfrm>
        <a:off x="1105" y="0"/>
        <a:ext cx="1033303" cy="303804"/>
      </dsp:txXfrm>
    </dsp:sp>
    <dsp:sp modelId="{A4A2C85E-FA06-421F-BFF3-985DF8599F1E}">
      <dsp:nvSpPr>
        <dsp:cNvPr id="0" name=""/>
        <dsp:cNvSpPr/>
      </dsp:nvSpPr>
      <dsp:spPr>
        <a:xfrm>
          <a:off x="888509" y="0"/>
          <a:ext cx="1109254" cy="303804"/>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de-DE" sz="800" kern="1200" dirty="0">
              <a:solidFill>
                <a:schemeClr val="bg1">
                  <a:lumMod val="50000"/>
                </a:schemeClr>
              </a:solidFill>
            </a:rPr>
            <a:t>Wir leben</a:t>
          </a:r>
        </a:p>
        <a:p>
          <a:pPr lvl="0" algn="ctr" defTabSz="355600">
            <a:lnSpc>
              <a:spcPct val="90000"/>
            </a:lnSpc>
            <a:spcBef>
              <a:spcPct val="0"/>
            </a:spcBef>
            <a:spcAft>
              <a:spcPct val="35000"/>
            </a:spcAft>
          </a:pPr>
          <a:r>
            <a:rPr lang="de-DE" sz="800" kern="1200" dirty="0">
              <a:solidFill>
                <a:schemeClr val="bg1">
                  <a:lumMod val="50000"/>
                </a:schemeClr>
              </a:solidFill>
            </a:rPr>
            <a:t>unsere Vision</a:t>
          </a:r>
        </a:p>
      </dsp:txBody>
      <dsp:txXfrm>
        <a:off x="1040411" y="0"/>
        <a:ext cx="805450" cy="303804"/>
      </dsp:txXfrm>
    </dsp:sp>
    <dsp:sp modelId="{4BAD43A8-1C19-410C-83D2-C3D8E711FB38}">
      <dsp:nvSpPr>
        <dsp:cNvPr id="0" name=""/>
        <dsp:cNvSpPr/>
      </dsp:nvSpPr>
      <dsp:spPr>
        <a:xfrm>
          <a:off x="1775912" y="0"/>
          <a:ext cx="1109254" cy="303804"/>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de-DE" sz="800" kern="1200" dirty="0">
              <a:solidFill>
                <a:schemeClr val="bg1">
                  <a:lumMod val="50000"/>
                </a:schemeClr>
              </a:solidFill>
            </a:rPr>
            <a:t>steps-Standorte</a:t>
          </a:r>
        </a:p>
      </dsp:txBody>
      <dsp:txXfrm>
        <a:off x="1927814" y="0"/>
        <a:ext cx="805450" cy="303804"/>
      </dsp:txXfrm>
    </dsp:sp>
    <dsp:sp modelId="{4D31D4B1-4BF2-4A12-BDBF-38A9515CD837}">
      <dsp:nvSpPr>
        <dsp:cNvPr id="0" name=""/>
        <dsp:cNvSpPr/>
      </dsp:nvSpPr>
      <dsp:spPr>
        <a:xfrm>
          <a:off x="2663316" y="0"/>
          <a:ext cx="1109254" cy="303804"/>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de-DE" sz="800" kern="1200" dirty="0">
              <a:solidFill>
                <a:schemeClr val="bg1">
                  <a:lumMod val="50000"/>
                </a:schemeClr>
              </a:solidFill>
            </a:rPr>
            <a:t>steps ist ausgezeichnet</a:t>
          </a:r>
        </a:p>
      </dsp:txBody>
      <dsp:txXfrm>
        <a:off x="2815218" y="0"/>
        <a:ext cx="805450" cy="303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9EA12-0BFF-4C25-8F39-9A83849DCA5A}">
      <dsp:nvSpPr>
        <dsp:cNvPr id="0" name=""/>
        <dsp:cNvSpPr/>
      </dsp:nvSpPr>
      <dsp:spPr>
        <a:xfrm>
          <a:off x="1105" y="0"/>
          <a:ext cx="1109254" cy="303804"/>
        </a:xfrm>
        <a:prstGeom prst="homePlate">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lvl="0" algn="ctr" defTabSz="355600">
            <a:lnSpc>
              <a:spcPct val="90000"/>
            </a:lnSpc>
            <a:spcBef>
              <a:spcPct val="0"/>
            </a:spcBef>
            <a:spcAft>
              <a:spcPct val="35000"/>
            </a:spcAft>
          </a:pPr>
          <a:r>
            <a:rPr lang="de-DE" sz="800" b="0" kern="1200" dirty="0">
              <a:solidFill>
                <a:schemeClr val="bg1">
                  <a:lumMod val="50000"/>
                </a:schemeClr>
              </a:solidFill>
            </a:rPr>
            <a:t>Einleitung</a:t>
          </a:r>
        </a:p>
      </dsp:txBody>
      <dsp:txXfrm>
        <a:off x="1105" y="0"/>
        <a:ext cx="1033303" cy="303804"/>
      </dsp:txXfrm>
    </dsp:sp>
    <dsp:sp modelId="{A4A2C85E-FA06-421F-BFF3-985DF8599F1E}">
      <dsp:nvSpPr>
        <dsp:cNvPr id="0" name=""/>
        <dsp:cNvSpPr/>
      </dsp:nvSpPr>
      <dsp:spPr>
        <a:xfrm>
          <a:off x="888509" y="0"/>
          <a:ext cx="1109254" cy="303804"/>
        </a:xfrm>
        <a:prstGeom prst="chevron">
          <a:avLst/>
        </a:prstGeom>
        <a:solidFill>
          <a:srgbClr val="F59C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de-DE" sz="800" b="1" kern="1200" dirty="0">
              <a:solidFill>
                <a:schemeClr val="tx1"/>
              </a:solidFill>
            </a:rPr>
            <a:t>Wir leben</a:t>
          </a:r>
        </a:p>
        <a:p>
          <a:pPr lvl="0" algn="ctr" defTabSz="355600">
            <a:lnSpc>
              <a:spcPct val="90000"/>
            </a:lnSpc>
            <a:spcBef>
              <a:spcPct val="0"/>
            </a:spcBef>
            <a:spcAft>
              <a:spcPct val="35000"/>
            </a:spcAft>
          </a:pPr>
          <a:r>
            <a:rPr lang="de-DE" sz="800" b="1" kern="1200" dirty="0">
              <a:solidFill>
                <a:schemeClr val="tx1"/>
              </a:solidFill>
            </a:rPr>
            <a:t>unsere Vision</a:t>
          </a:r>
        </a:p>
      </dsp:txBody>
      <dsp:txXfrm>
        <a:off x="1040411" y="0"/>
        <a:ext cx="805450" cy="303804"/>
      </dsp:txXfrm>
    </dsp:sp>
    <dsp:sp modelId="{4BAD43A8-1C19-410C-83D2-C3D8E711FB38}">
      <dsp:nvSpPr>
        <dsp:cNvPr id="0" name=""/>
        <dsp:cNvSpPr/>
      </dsp:nvSpPr>
      <dsp:spPr>
        <a:xfrm>
          <a:off x="1775912" y="0"/>
          <a:ext cx="1109254" cy="303804"/>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de-DE" sz="800" kern="1200" dirty="0">
              <a:solidFill>
                <a:schemeClr val="bg1">
                  <a:lumMod val="50000"/>
                </a:schemeClr>
              </a:solidFill>
            </a:rPr>
            <a:t>steps-Standorte</a:t>
          </a:r>
        </a:p>
      </dsp:txBody>
      <dsp:txXfrm>
        <a:off x="1927814" y="0"/>
        <a:ext cx="805450" cy="303804"/>
      </dsp:txXfrm>
    </dsp:sp>
    <dsp:sp modelId="{4D31D4B1-4BF2-4A12-BDBF-38A9515CD837}">
      <dsp:nvSpPr>
        <dsp:cNvPr id="0" name=""/>
        <dsp:cNvSpPr/>
      </dsp:nvSpPr>
      <dsp:spPr>
        <a:xfrm>
          <a:off x="2663316" y="0"/>
          <a:ext cx="1109254" cy="303804"/>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de-DE" sz="800" kern="1200" dirty="0">
              <a:solidFill>
                <a:schemeClr val="bg1">
                  <a:lumMod val="50000"/>
                </a:schemeClr>
              </a:solidFill>
            </a:rPr>
            <a:t>steps ist ausgezeichnet</a:t>
          </a:r>
        </a:p>
      </dsp:txBody>
      <dsp:txXfrm>
        <a:off x="2815218" y="0"/>
        <a:ext cx="805450" cy="303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9EA12-0BFF-4C25-8F39-9A83849DCA5A}">
      <dsp:nvSpPr>
        <dsp:cNvPr id="0" name=""/>
        <dsp:cNvSpPr/>
      </dsp:nvSpPr>
      <dsp:spPr>
        <a:xfrm>
          <a:off x="1105" y="0"/>
          <a:ext cx="1109254" cy="303804"/>
        </a:xfrm>
        <a:prstGeom prst="homePlate">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lvl="0" algn="ctr" defTabSz="355600">
            <a:lnSpc>
              <a:spcPct val="90000"/>
            </a:lnSpc>
            <a:spcBef>
              <a:spcPct val="0"/>
            </a:spcBef>
            <a:spcAft>
              <a:spcPct val="35000"/>
            </a:spcAft>
          </a:pPr>
          <a:r>
            <a:rPr lang="de-DE" sz="800" b="0" kern="1200" dirty="0">
              <a:solidFill>
                <a:schemeClr val="bg1">
                  <a:lumMod val="50000"/>
                </a:schemeClr>
              </a:solidFill>
            </a:rPr>
            <a:t>Einleitung</a:t>
          </a:r>
        </a:p>
      </dsp:txBody>
      <dsp:txXfrm>
        <a:off x="1105" y="0"/>
        <a:ext cx="1033303" cy="303804"/>
      </dsp:txXfrm>
    </dsp:sp>
    <dsp:sp modelId="{A4A2C85E-FA06-421F-BFF3-985DF8599F1E}">
      <dsp:nvSpPr>
        <dsp:cNvPr id="0" name=""/>
        <dsp:cNvSpPr/>
      </dsp:nvSpPr>
      <dsp:spPr>
        <a:xfrm>
          <a:off x="888509" y="0"/>
          <a:ext cx="1109254" cy="303804"/>
        </a:xfrm>
        <a:prstGeom prst="chevron">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de-DE" sz="800" b="0" kern="1200" dirty="0">
              <a:solidFill>
                <a:schemeClr val="bg1">
                  <a:lumMod val="50000"/>
                </a:schemeClr>
              </a:solidFill>
            </a:rPr>
            <a:t>Wir leben</a:t>
          </a:r>
        </a:p>
        <a:p>
          <a:pPr lvl="0" algn="ctr" defTabSz="355600">
            <a:lnSpc>
              <a:spcPct val="90000"/>
            </a:lnSpc>
            <a:spcBef>
              <a:spcPct val="0"/>
            </a:spcBef>
            <a:spcAft>
              <a:spcPct val="35000"/>
            </a:spcAft>
          </a:pPr>
          <a:r>
            <a:rPr lang="de-DE" sz="800" b="0" kern="1200" dirty="0">
              <a:solidFill>
                <a:schemeClr val="bg1">
                  <a:lumMod val="50000"/>
                </a:schemeClr>
              </a:solidFill>
            </a:rPr>
            <a:t>unsere Vision</a:t>
          </a:r>
        </a:p>
      </dsp:txBody>
      <dsp:txXfrm>
        <a:off x="1040411" y="0"/>
        <a:ext cx="805450" cy="303804"/>
      </dsp:txXfrm>
    </dsp:sp>
    <dsp:sp modelId="{4BAD43A8-1C19-410C-83D2-C3D8E711FB38}">
      <dsp:nvSpPr>
        <dsp:cNvPr id="0" name=""/>
        <dsp:cNvSpPr/>
      </dsp:nvSpPr>
      <dsp:spPr>
        <a:xfrm>
          <a:off x="1775912" y="0"/>
          <a:ext cx="1109254" cy="303804"/>
        </a:xfrm>
        <a:prstGeom prst="chevron">
          <a:avLst/>
        </a:prstGeom>
        <a:solidFill>
          <a:schemeClr val="bg1"/>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de-DE" sz="800" b="0" kern="1200" dirty="0">
              <a:solidFill>
                <a:schemeClr val="bg1">
                  <a:lumMod val="50000"/>
                </a:schemeClr>
              </a:solidFill>
            </a:rPr>
            <a:t>steps-Standorte</a:t>
          </a:r>
        </a:p>
      </dsp:txBody>
      <dsp:txXfrm>
        <a:off x="1927814" y="0"/>
        <a:ext cx="805450" cy="303804"/>
      </dsp:txXfrm>
    </dsp:sp>
    <dsp:sp modelId="{4D31D4B1-4BF2-4A12-BDBF-38A9515CD837}">
      <dsp:nvSpPr>
        <dsp:cNvPr id="0" name=""/>
        <dsp:cNvSpPr/>
      </dsp:nvSpPr>
      <dsp:spPr>
        <a:xfrm>
          <a:off x="2663316" y="0"/>
          <a:ext cx="1109254" cy="303804"/>
        </a:xfrm>
        <a:prstGeom prst="chevron">
          <a:avLst/>
        </a:prstGeom>
        <a:solidFill>
          <a:srgbClr val="F59C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de-DE" sz="800" b="1" kern="1200" dirty="0">
              <a:solidFill>
                <a:schemeClr val="tx1"/>
              </a:solidFill>
            </a:rPr>
            <a:t>steps ist ausgezeichnet</a:t>
          </a:r>
        </a:p>
      </dsp:txBody>
      <dsp:txXfrm>
        <a:off x="2815218" y="0"/>
        <a:ext cx="805450" cy="3038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7CB27C51-04DB-49EE-8895-6E025C31BB0E}" type="datetimeFigureOut">
              <a:rPr lang="de-DE" smtClean="0"/>
              <a:t>12.02.2020</a:t>
            </a:fld>
            <a:endParaRPr lang="de-DE"/>
          </a:p>
        </p:txBody>
      </p:sp>
      <p:sp>
        <p:nvSpPr>
          <p:cNvPr id="4" name="Fußzeilenplatzhalter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789128A5-99DC-48D4-96AC-741A850452DB}" type="slidenum">
              <a:rPr lang="de-DE" smtClean="0"/>
              <a:t>‹Nr.›</a:t>
            </a:fld>
            <a:endParaRPr lang="de-DE"/>
          </a:p>
        </p:txBody>
      </p:sp>
    </p:spTree>
    <p:extLst>
      <p:ext uri="{BB962C8B-B14F-4D97-AF65-F5344CB8AC3E}">
        <p14:creationId xmlns:p14="http://schemas.microsoft.com/office/powerpoint/2010/main" val="2329228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115EED6A-4BFD-4460-9586-678D0DFC0A07}" type="datetimeFigureOut">
              <a:rPr lang="de-DE" smtClean="0"/>
              <a:t>12.02.2020</a:t>
            </a:fld>
            <a:endParaRPr lang="de-DE" dirty="0"/>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48307259-158F-489D-BFF6-C26E512F30D2}" type="slidenum">
              <a:rPr lang="de-DE" smtClean="0"/>
              <a:t>‹Nr.›</a:t>
            </a:fld>
            <a:endParaRPr lang="de-DE" dirty="0"/>
          </a:p>
        </p:txBody>
      </p:sp>
    </p:spTree>
    <p:extLst>
      <p:ext uri="{BB962C8B-B14F-4D97-AF65-F5344CB8AC3E}">
        <p14:creationId xmlns:p14="http://schemas.microsoft.com/office/powerpoint/2010/main" val="75815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12240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61427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03148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187128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p:cNvSpPr/>
          <p:nvPr userDrawn="1"/>
        </p:nvSpPr>
        <p:spPr>
          <a:xfrm>
            <a:off x="-1" y="6473378"/>
            <a:ext cx="9144000" cy="404664"/>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3" name="Diagramm 2"/>
          <p:cNvGraphicFramePr/>
          <p:nvPr userDrawn="1">
            <p:extLst>
              <p:ext uri="{D42A27DB-BD31-4B8C-83A1-F6EECF244321}">
                <p14:modId xmlns:p14="http://schemas.microsoft.com/office/powerpoint/2010/main" val="2022245988"/>
              </p:ext>
            </p:extLst>
          </p:nvPr>
        </p:nvGraphicFramePr>
        <p:xfrm>
          <a:off x="5292080" y="6524202"/>
          <a:ext cx="3773676" cy="303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userDrawn="1"/>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spTree>
    <p:extLst>
      <p:ext uri="{BB962C8B-B14F-4D97-AF65-F5344CB8AC3E}">
        <p14:creationId xmlns:p14="http://schemas.microsoft.com/office/powerpoint/2010/main" val="422970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36540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95377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126426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147592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63400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142896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Rechteck 7"/>
          <p:cNvSpPr/>
          <p:nvPr userDrawn="1"/>
        </p:nvSpPr>
        <p:spPr>
          <a:xfrm>
            <a:off x="-1" y="6473378"/>
            <a:ext cx="9144000" cy="404664"/>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7" name="Diagramm 6"/>
          <p:cNvGraphicFramePr/>
          <p:nvPr userDrawn="1">
            <p:extLst>
              <p:ext uri="{D42A27DB-BD31-4B8C-83A1-F6EECF244321}">
                <p14:modId xmlns:p14="http://schemas.microsoft.com/office/powerpoint/2010/main" val="3298731021"/>
              </p:ext>
            </p:extLst>
          </p:nvPr>
        </p:nvGraphicFramePr>
        <p:xfrm>
          <a:off x="5292080" y="6524202"/>
          <a:ext cx="3773676" cy="303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p:cNvSpPr txBox="1"/>
          <p:nvPr userDrawn="1"/>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spTree>
    <p:extLst>
      <p:ext uri="{BB962C8B-B14F-4D97-AF65-F5344CB8AC3E}">
        <p14:creationId xmlns:p14="http://schemas.microsoft.com/office/powerpoint/2010/main" val="3828686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183804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313417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02859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857554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p:cNvSpPr/>
          <p:nvPr userDrawn="1"/>
        </p:nvSpPr>
        <p:spPr>
          <a:xfrm>
            <a:off x="-1" y="6473378"/>
            <a:ext cx="9144000" cy="404664"/>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3" name="Diagramm 2"/>
          <p:cNvGraphicFramePr/>
          <p:nvPr userDrawn="1">
            <p:extLst>
              <p:ext uri="{D42A27DB-BD31-4B8C-83A1-F6EECF244321}">
                <p14:modId xmlns:p14="http://schemas.microsoft.com/office/powerpoint/2010/main" val="969926747"/>
              </p:ext>
            </p:extLst>
          </p:nvPr>
        </p:nvGraphicFramePr>
        <p:xfrm>
          <a:off x="5292080" y="6524202"/>
          <a:ext cx="3773676" cy="303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userDrawn="1"/>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spTree>
    <p:extLst>
      <p:ext uri="{BB962C8B-B14F-4D97-AF65-F5344CB8AC3E}">
        <p14:creationId xmlns:p14="http://schemas.microsoft.com/office/powerpoint/2010/main" val="3005451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1357233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855043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419389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161068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171340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765053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913935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179187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135722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859423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963615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p:cNvSpPr/>
          <p:nvPr userDrawn="1"/>
        </p:nvSpPr>
        <p:spPr>
          <a:xfrm>
            <a:off x="-1" y="6473378"/>
            <a:ext cx="9144000" cy="404664"/>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3" name="Diagramm 2"/>
          <p:cNvGraphicFramePr/>
          <p:nvPr userDrawn="1">
            <p:extLst>
              <p:ext uri="{D42A27DB-BD31-4B8C-83A1-F6EECF244321}">
                <p14:modId xmlns:p14="http://schemas.microsoft.com/office/powerpoint/2010/main" val="2048574724"/>
              </p:ext>
            </p:extLst>
          </p:nvPr>
        </p:nvGraphicFramePr>
        <p:xfrm>
          <a:off x="5292080" y="6524202"/>
          <a:ext cx="3773676" cy="303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userDrawn="1"/>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spTree>
    <p:extLst>
      <p:ext uri="{BB962C8B-B14F-4D97-AF65-F5344CB8AC3E}">
        <p14:creationId xmlns:p14="http://schemas.microsoft.com/office/powerpoint/2010/main" val="492604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53000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845877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780378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16981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2721555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001462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034827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916649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4223455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44599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184356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186980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74341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15054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B863CEC-04E2-459D-839D-7AD5F843A521}" type="datetimeFigureOut">
              <a:rPr lang="de-DE" smtClean="0"/>
              <a:t>12.02.2020</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B8BF83B-DE2C-4E11-93FA-2C4925E06E13}" type="slidenum">
              <a:rPr lang="de-DE" smtClean="0"/>
              <a:t>‹Nr.›</a:t>
            </a:fld>
            <a:endParaRPr lang="de-DE" dirty="0"/>
          </a:p>
        </p:txBody>
      </p:sp>
    </p:spTree>
    <p:extLst>
      <p:ext uri="{BB962C8B-B14F-4D97-AF65-F5344CB8AC3E}">
        <p14:creationId xmlns:p14="http://schemas.microsoft.com/office/powerpoint/2010/main" val="350019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63CEC-04E2-459D-839D-7AD5F843A521}" type="datetimeFigureOut">
              <a:rPr lang="de-DE" smtClean="0"/>
              <a:t>12.02.2020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BF83B-DE2C-4E11-93FA-2C4925E06E13}" type="slidenum">
              <a:rPr lang="de-DE" smtClean="0"/>
              <a:t>‹Nr.›</a:t>
            </a:fld>
            <a:endParaRPr lang="de-DE" dirty="0"/>
          </a:p>
        </p:txBody>
      </p:sp>
    </p:spTree>
    <p:extLst>
      <p:ext uri="{BB962C8B-B14F-4D97-AF65-F5344CB8AC3E}">
        <p14:creationId xmlns:p14="http://schemas.microsoft.com/office/powerpoint/2010/main" val="29027531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63CEC-04E2-459D-839D-7AD5F843A521}" type="datetimeFigureOut">
              <a:rPr lang="de-DE" smtClean="0"/>
              <a:t>12.02.2020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BF83B-DE2C-4E11-93FA-2C4925E06E13}" type="slidenum">
              <a:rPr lang="de-DE" smtClean="0"/>
              <a:t>‹Nr.›</a:t>
            </a:fld>
            <a:endParaRPr lang="de-DE" dirty="0"/>
          </a:p>
        </p:txBody>
      </p:sp>
    </p:spTree>
    <p:extLst>
      <p:ext uri="{BB962C8B-B14F-4D97-AF65-F5344CB8AC3E}">
        <p14:creationId xmlns:p14="http://schemas.microsoft.com/office/powerpoint/2010/main" val="2321139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63CEC-04E2-459D-839D-7AD5F843A521}" type="datetimeFigureOut">
              <a:rPr lang="de-DE" smtClean="0"/>
              <a:t>12.02.2020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BF83B-DE2C-4E11-93FA-2C4925E06E13}" type="slidenum">
              <a:rPr lang="de-DE" smtClean="0"/>
              <a:t>‹Nr.›</a:t>
            </a:fld>
            <a:endParaRPr lang="de-DE" dirty="0"/>
          </a:p>
        </p:txBody>
      </p:sp>
    </p:spTree>
    <p:extLst>
      <p:ext uri="{BB962C8B-B14F-4D97-AF65-F5344CB8AC3E}">
        <p14:creationId xmlns:p14="http://schemas.microsoft.com/office/powerpoint/2010/main" val="2596576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63CEC-04E2-459D-839D-7AD5F843A521}" type="datetimeFigureOut">
              <a:rPr lang="de-DE" smtClean="0"/>
              <a:t>12.02.2020</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BF83B-DE2C-4E11-93FA-2C4925E06E13}" type="slidenum">
              <a:rPr lang="de-DE" smtClean="0"/>
              <a:t>‹Nr.›</a:t>
            </a:fld>
            <a:endParaRPr lang="de-DE" dirty="0"/>
          </a:p>
        </p:txBody>
      </p:sp>
    </p:spTree>
    <p:extLst>
      <p:ext uri="{BB962C8B-B14F-4D97-AF65-F5344CB8AC3E}">
        <p14:creationId xmlns:p14="http://schemas.microsoft.com/office/powerpoint/2010/main" val="4054663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370503"/>
            <a:ext cx="6632092" cy="369332"/>
          </a:xfrm>
          <a:prstGeom prst="rect">
            <a:avLst/>
          </a:prstGeom>
          <a:noFill/>
        </p:spPr>
        <p:txBody>
          <a:bodyPr wrap="square" rtlCol="0">
            <a:noAutofit/>
          </a:bodyPr>
          <a:lstStyle/>
          <a:p>
            <a:r>
              <a:rPr lang="de-DE" sz="2200" dirty="0" smtClean="0">
                <a:solidFill>
                  <a:schemeClr val="bg1"/>
                </a:solidFill>
              </a:rPr>
              <a:t>                              </a:t>
            </a:r>
            <a:r>
              <a:rPr lang="de-DE" sz="2200" dirty="0" err="1" smtClean="0">
                <a:solidFill>
                  <a:schemeClr val="bg1"/>
                </a:solidFill>
              </a:rPr>
              <a:t>steps</a:t>
            </a:r>
            <a:r>
              <a:rPr lang="de-DE" sz="2200" dirty="0" smtClean="0">
                <a:solidFill>
                  <a:schemeClr val="bg1"/>
                </a:solidFill>
              </a:rPr>
              <a:t> </a:t>
            </a:r>
            <a:r>
              <a:rPr lang="de-DE" sz="2200" dirty="0">
                <a:solidFill>
                  <a:schemeClr val="bg1"/>
                </a:solidFill>
              </a:rPr>
              <a:t>sagt Danke! </a:t>
            </a:r>
          </a:p>
        </p:txBody>
      </p:sp>
      <p:sp>
        <p:nvSpPr>
          <p:cNvPr id="4" name="Textfeld 3"/>
          <p:cNvSpPr txBox="1"/>
          <p:nvPr/>
        </p:nvSpPr>
        <p:spPr>
          <a:xfrm>
            <a:off x="395537" y="1509095"/>
            <a:ext cx="8352928" cy="3785652"/>
          </a:xfrm>
          <a:prstGeom prst="rect">
            <a:avLst/>
          </a:prstGeom>
          <a:noFill/>
        </p:spPr>
        <p:txBody>
          <a:bodyPr wrap="square" rtlCol="0">
            <a:spAutoFit/>
          </a:bodyPr>
          <a:lstStyle/>
          <a:p>
            <a:r>
              <a:rPr lang="de-DE" sz="4000" dirty="0" smtClean="0">
                <a:latin typeface="Ebrima" panose="02000000000000000000" pitchFamily="2" charset="0"/>
                <a:ea typeface="Ebrima" panose="02000000000000000000" pitchFamily="2" charset="0"/>
                <a:cs typeface="Ebrima" panose="02000000000000000000" pitchFamily="2" charset="0"/>
              </a:rPr>
              <a:t>Die Spende der Juniorfirma in Höhe von 400 </a:t>
            </a:r>
            <a:r>
              <a:rPr lang="de-DE" sz="4000" dirty="0">
                <a:latin typeface="Ebrima" panose="02000000000000000000" pitchFamily="2" charset="0"/>
                <a:ea typeface="Ebrima" panose="02000000000000000000" pitchFamily="2" charset="0"/>
                <a:cs typeface="Ebrima" panose="02000000000000000000" pitchFamily="2" charset="0"/>
              </a:rPr>
              <a:t>E</a:t>
            </a:r>
            <a:r>
              <a:rPr lang="de-DE" sz="4000" dirty="0" smtClean="0">
                <a:latin typeface="Ebrima" panose="02000000000000000000" pitchFamily="2" charset="0"/>
                <a:ea typeface="Ebrima" panose="02000000000000000000" pitchFamily="2" charset="0"/>
                <a:cs typeface="Ebrima" panose="02000000000000000000" pitchFamily="2" charset="0"/>
              </a:rPr>
              <a:t>uro wird am Standort </a:t>
            </a:r>
            <a:r>
              <a:rPr lang="de-DE" sz="4000" dirty="0" err="1" smtClean="0">
                <a:latin typeface="Ebrima" panose="02000000000000000000" pitchFamily="2" charset="0"/>
                <a:ea typeface="Ebrima" panose="02000000000000000000" pitchFamily="2" charset="0"/>
                <a:cs typeface="Ebrima" panose="02000000000000000000" pitchFamily="2" charset="0"/>
              </a:rPr>
              <a:t>Okakarara</a:t>
            </a:r>
            <a:r>
              <a:rPr lang="de-DE" sz="4000" dirty="0" smtClean="0">
                <a:latin typeface="Ebrima" panose="02000000000000000000" pitchFamily="2" charset="0"/>
                <a:ea typeface="Ebrima" panose="02000000000000000000" pitchFamily="2" charset="0"/>
                <a:cs typeface="Ebrima" panose="02000000000000000000" pitchFamily="2" charset="0"/>
              </a:rPr>
              <a:t> in Namibia für die Suppenküche – also für die Ernährungsvorsorge der Kinder und Jugendlichen eingesetzt.</a:t>
            </a:r>
            <a:endParaRPr lang="de-DE" sz="4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625491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7864" y="1396938"/>
            <a:ext cx="6840252" cy="4560168"/>
          </a:xfrm>
          <a:prstGeom prst="rect">
            <a:avLst/>
          </a:prstGeom>
        </p:spPr>
      </p:pic>
      <p:pic>
        <p:nvPicPr>
          <p:cNvPr id="2" name="Grafik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445374"/>
            <a:ext cx="4974794" cy="4804510"/>
          </a:xfrm>
          <a:prstGeom prst="rect">
            <a:avLst/>
          </a:prstGeom>
        </p:spPr>
      </p:pic>
    </p:spTree>
    <p:extLst>
      <p:ext uri="{BB962C8B-B14F-4D97-AF65-F5344CB8AC3E}">
        <p14:creationId xmlns:p14="http://schemas.microsoft.com/office/powerpoint/2010/main" val="186222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19900" y="-3928615"/>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3127591" y="75664"/>
            <a:ext cx="5400600" cy="369332"/>
          </a:xfrm>
          <a:prstGeom prst="rect">
            <a:avLst/>
          </a:prstGeom>
          <a:noFill/>
        </p:spPr>
        <p:txBody>
          <a:bodyPr wrap="square" rtlCol="0">
            <a:noAutofit/>
          </a:bodyPr>
          <a:lstStyle/>
          <a:p>
            <a:pPr algn="ctr"/>
            <a:r>
              <a:rPr lang="de-DE" sz="2400" dirty="0">
                <a:solidFill>
                  <a:schemeClr val="bg1"/>
                </a:solidFill>
              </a:rPr>
              <a:t>Ihre Spende </a:t>
            </a:r>
            <a:r>
              <a:rPr lang="de-DE" sz="2400" dirty="0" smtClean="0">
                <a:solidFill>
                  <a:schemeClr val="bg1"/>
                </a:solidFill>
              </a:rPr>
              <a:t>fließt </a:t>
            </a:r>
            <a:r>
              <a:rPr lang="de-DE" sz="2400" dirty="0">
                <a:solidFill>
                  <a:schemeClr val="bg1"/>
                </a:solidFill>
              </a:rPr>
              <a:t>in die </a:t>
            </a:r>
            <a:r>
              <a:rPr lang="de-DE" sz="2400" dirty="0" smtClean="0">
                <a:solidFill>
                  <a:schemeClr val="bg1"/>
                </a:solidFill>
              </a:rPr>
              <a:t>Ernährungsversorgung für die Kinder in </a:t>
            </a:r>
            <a:r>
              <a:rPr lang="de-DE" sz="2400" dirty="0" err="1" smtClean="0">
                <a:solidFill>
                  <a:schemeClr val="bg1"/>
                </a:solidFill>
              </a:rPr>
              <a:t>Okakarara</a:t>
            </a:r>
            <a:endParaRPr lang="de-DE" sz="2400" dirty="0">
              <a:solidFill>
                <a:schemeClr val="bg1"/>
              </a:solidFill>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8260" y="1246189"/>
            <a:ext cx="6632092" cy="4974069"/>
          </a:xfrm>
          <a:prstGeom prst="rect">
            <a:avLst/>
          </a:prstGeom>
        </p:spPr>
      </p:pic>
    </p:spTree>
    <p:extLst>
      <p:ext uri="{BB962C8B-B14F-4D97-AF65-F5344CB8AC3E}">
        <p14:creationId xmlns:p14="http://schemas.microsoft.com/office/powerpoint/2010/main" val="2000095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pic>
        <p:nvPicPr>
          <p:cNvPr id="4" name="Grafi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1234515"/>
            <a:ext cx="7776864" cy="5170788"/>
          </a:xfrm>
          <a:prstGeom prst="rect">
            <a:avLst/>
          </a:prstGeom>
        </p:spPr>
      </p:pic>
    </p:spTree>
    <p:extLst>
      <p:ext uri="{BB962C8B-B14F-4D97-AF65-F5344CB8AC3E}">
        <p14:creationId xmlns:p14="http://schemas.microsoft.com/office/powerpoint/2010/main" val="2171872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1179446"/>
            <a:ext cx="7596336" cy="5064696"/>
          </a:xfrm>
          <a:prstGeom prst="rect">
            <a:avLst/>
          </a:prstGeom>
        </p:spPr>
      </p:pic>
    </p:spTree>
    <p:extLst>
      <p:ext uri="{BB962C8B-B14F-4D97-AF65-F5344CB8AC3E}">
        <p14:creationId xmlns:p14="http://schemas.microsoft.com/office/powerpoint/2010/main" val="1803892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873" y="1292415"/>
            <a:ext cx="6780479" cy="5084819"/>
          </a:xfrm>
          <a:prstGeom prst="rect">
            <a:avLst/>
          </a:prstGeom>
        </p:spPr>
      </p:pic>
    </p:spTree>
    <p:extLst>
      <p:ext uri="{BB962C8B-B14F-4D97-AF65-F5344CB8AC3E}">
        <p14:creationId xmlns:p14="http://schemas.microsoft.com/office/powerpoint/2010/main" val="2335549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65841" cy="261610"/>
          </a:xfrm>
          <a:prstGeom prst="rect">
            <a:avLst/>
          </a:prstGeom>
          <a:noFill/>
        </p:spPr>
        <p:txBody>
          <a:bodyPr wrap="none" rtlCol="0">
            <a:spAutoFit/>
          </a:bodyPr>
          <a:lstStyle/>
          <a:p>
            <a:r>
              <a:rPr lang="de-DE" sz="1100">
                <a:solidFill>
                  <a:schemeClr val="bg1"/>
                </a:solidFill>
              </a:rPr>
              <a:t>www.stepsforchildren.d</a:t>
            </a:r>
            <a:r>
              <a:rPr lang="de-DE" sz="1100" dirty="0">
                <a:solidFill>
                  <a:schemeClr val="bg1"/>
                </a:solidFill>
              </a:rPr>
              <a:t> e</a:t>
            </a:r>
          </a:p>
        </p:txBody>
      </p:sp>
      <p:pic>
        <p:nvPicPr>
          <p:cNvPr id="17" name="Grafik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pic>
        <p:nvPicPr>
          <p:cNvPr id="9" name="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097382"/>
            <a:ext cx="9144000" cy="2767696"/>
          </a:xfrm>
          <a:prstGeom prst="rect">
            <a:avLst/>
          </a:prstGeom>
        </p:spPr>
      </p:pic>
      <p:pic>
        <p:nvPicPr>
          <p:cNvPr id="13" name="Grafik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865078"/>
            <a:ext cx="3614593" cy="2608299"/>
          </a:xfrm>
          <a:prstGeom prst="rect">
            <a:avLst/>
          </a:prstGeom>
        </p:spPr>
      </p:pic>
      <p:pic>
        <p:nvPicPr>
          <p:cNvPr id="14" name="Grafik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6364264" y="3679444"/>
            <a:ext cx="3124955" cy="2471103"/>
          </a:xfrm>
          <a:prstGeom prst="rect">
            <a:avLst/>
          </a:prstGeom>
        </p:spPr>
      </p:pic>
      <p:pic>
        <p:nvPicPr>
          <p:cNvPr id="2" name="Grafik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4798" y="3850784"/>
            <a:ext cx="3236392" cy="2622593"/>
          </a:xfrm>
          <a:prstGeom prst="rect">
            <a:avLst/>
          </a:prstGeom>
        </p:spPr>
      </p:pic>
      <p:sp>
        <p:nvSpPr>
          <p:cNvPr id="15" name="Textfeld 14"/>
          <p:cNvSpPr txBox="1"/>
          <p:nvPr/>
        </p:nvSpPr>
        <p:spPr>
          <a:xfrm>
            <a:off x="2511908" y="14046"/>
            <a:ext cx="6632092" cy="369332"/>
          </a:xfrm>
          <a:prstGeom prst="rect">
            <a:avLst/>
          </a:prstGeom>
          <a:noFill/>
        </p:spPr>
        <p:txBody>
          <a:bodyPr wrap="square" rtlCol="0">
            <a:noAutofit/>
          </a:bodyPr>
          <a:lstStyle/>
          <a:p>
            <a:r>
              <a:rPr lang="de-DE" sz="2200" dirty="0">
                <a:solidFill>
                  <a:schemeClr val="bg1"/>
                </a:solidFill>
              </a:rPr>
              <a:t>Einkommen erzielender step: Gemüse, Obst, Baumzucht</a:t>
            </a:r>
          </a:p>
          <a:p>
            <a:r>
              <a:rPr lang="de-DE" i="1" dirty="0" err="1">
                <a:solidFill>
                  <a:schemeClr val="bg1"/>
                </a:solidFill>
              </a:rPr>
              <a:t>steps</a:t>
            </a:r>
            <a:r>
              <a:rPr lang="de-DE" i="1" dirty="0">
                <a:solidFill>
                  <a:schemeClr val="bg1"/>
                </a:solidFill>
              </a:rPr>
              <a:t> </a:t>
            </a:r>
            <a:r>
              <a:rPr lang="de-DE" i="1" dirty="0" smtClean="0">
                <a:solidFill>
                  <a:schemeClr val="bg1"/>
                </a:solidFill>
              </a:rPr>
              <a:t>legt </a:t>
            </a:r>
            <a:r>
              <a:rPr lang="de-DE" i="1" dirty="0">
                <a:solidFill>
                  <a:schemeClr val="bg1"/>
                </a:solidFill>
              </a:rPr>
              <a:t>Gärten </a:t>
            </a:r>
            <a:r>
              <a:rPr lang="de-DE" i="1" dirty="0" smtClean="0">
                <a:solidFill>
                  <a:schemeClr val="bg1"/>
                </a:solidFill>
              </a:rPr>
              <a:t>an, errichtet Gewächshäuser, </a:t>
            </a:r>
            <a:r>
              <a:rPr lang="de-DE" i="1" dirty="0">
                <a:solidFill>
                  <a:schemeClr val="bg1"/>
                </a:solidFill>
              </a:rPr>
              <a:t>baut Gemüse und Obst an, züchtet Bäume</a:t>
            </a:r>
          </a:p>
        </p:txBody>
      </p:sp>
      <p:pic>
        <p:nvPicPr>
          <p:cNvPr id="3" name="Grafik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295" y="1290616"/>
            <a:ext cx="3436504" cy="2061902"/>
          </a:xfrm>
          <a:prstGeom prst="rect">
            <a:avLst/>
          </a:prstGeom>
        </p:spPr>
      </p:pic>
    </p:spTree>
    <p:extLst>
      <p:ext uri="{BB962C8B-B14F-4D97-AF65-F5344CB8AC3E}">
        <p14:creationId xmlns:p14="http://schemas.microsoft.com/office/powerpoint/2010/main" val="2899284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9730" y="1411461"/>
            <a:ext cx="6404270" cy="4261488"/>
          </a:xfrm>
          <a:prstGeom prst="rect">
            <a:avLst/>
          </a:prstGeom>
        </p:spPr>
      </p:pic>
      <p:sp>
        <p:nvSpPr>
          <p:cNvPr id="8" name="Textfeld 7"/>
          <p:cNvSpPr txBox="1"/>
          <p:nvPr/>
        </p:nvSpPr>
        <p:spPr>
          <a:xfrm>
            <a:off x="107504" y="1411461"/>
            <a:ext cx="2736304" cy="5293757"/>
          </a:xfrm>
          <a:prstGeom prst="rect">
            <a:avLst/>
          </a:prstGeom>
          <a:noFill/>
        </p:spPr>
        <p:txBody>
          <a:bodyPr wrap="square" rtlCol="0">
            <a:spAutoFit/>
          </a:bodyPr>
          <a:lstStyle/>
          <a:p>
            <a:pPr fontAlgn="t"/>
            <a:r>
              <a:rPr lang="de-DE" sz="2000" dirty="0"/>
              <a:t>Im Jahr </a:t>
            </a:r>
            <a:r>
              <a:rPr lang="de-DE" sz="2000" b="1" dirty="0"/>
              <a:t>2019</a:t>
            </a:r>
            <a:r>
              <a:rPr lang="de-DE" sz="2000" dirty="0"/>
              <a:t> konnten </a:t>
            </a:r>
            <a:r>
              <a:rPr lang="de-DE" sz="2000" dirty="0" smtClean="0"/>
              <a:t> </a:t>
            </a:r>
            <a:r>
              <a:rPr lang="de-DE" sz="2000" dirty="0"/>
              <a:t>durch </a:t>
            </a:r>
            <a:r>
              <a:rPr lang="de-DE" sz="2000" b="1" dirty="0"/>
              <a:t>Krippe</a:t>
            </a:r>
            <a:r>
              <a:rPr lang="de-DE" sz="2000" dirty="0"/>
              <a:t> und </a:t>
            </a:r>
            <a:r>
              <a:rPr lang="de-DE" sz="2000" b="1" dirty="0"/>
              <a:t>Kindergarten</a:t>
            </a:r>
            <a:r>
              <a:rPr lang="de-DE" sz="2000" dirty="0"/>
              <a:t> bereits 80 Kinder (2 – 5 Jahre), </a:t>
            </a:r>
            <a:r>
              <a:rPr lang="de-DE" sz="2000" dirty="0" smtClean="0"/>
              <a:t>in </a:t>
            </a:r>
            <a:r>
              <a:rPr lang="de-DE" sz="2000" dirty="0"/>
              <a:t>der </a:t>
            </a:r>
            <a:r>
              <a:rPr lang="de-DE" sz="2000" b="1" dirty="0"/>
              <a:t>Vorschule</a:t>
            </a:r>
            <a:r>
              <a:rPr lang="de-DE" sz="2000" dirty="0"/>
              <a:t> 60 Kinder (6 – 7 Jahre) und in der </a:t>
            </a:r>
            <a:r>
              <a:rPr lang="de-DE" sz="2000" b="1" dirty="0"/>
              <a:t>Nachmittagsbetreuung</a:t>
            </a:r>
            <a:r>
              <a:rPr lang="de-DE" sz="2000" dirty="0"/>
              <a:t> 95 Schulkinder (7 – 16 Jahre) </a:t>
            </a:r>
            <a:r>
              <a:rPr lang="de-DE" sz="2000" dirty="0" smtClean="0"/>
              <a:t>gefördert werden. </a:t>
            </a:r>
            <a:r>
              <a:rPr lang="de-DE" sz="2000" b="1" dirty="0"/>
              <a:t>Insgesamt </a:t>
            </a:r>
            <a:r>
              <a:rPr lang="de-DE" sz="2000" dirty="0"/>
              <a:t>wurden somit mehr als </a:t>
            </a:r>
            <a:r>
              <a:rPr lang="de-DE" sz="2000" b="1" dirty="0"/>
              <a:t>250 Kinder und Jugendliche täglich </a:t>
            </a:r>
            <a:r>
              <a:rPr lang="de-DE" sz="2000" dirty="0"/>
              <a:t>betreut und </a:t>
            </a:r>
            <a:r>
              <a:rPr lang="de-DE" sz="2000" dirty="0" smtClean="0"/>
              <a:t>mit </a:t>
            </a:r>
            <a:r>
              <a:rPr lang="de-DE" sz="2000" dirty="0"/>
              <a:t>einer</a:t>
            </a:r>
            <a:r>
              <a:rPr lang="de-DE" sz="2000" b="1" dirty="0"/>
              <a:t> warmen Mahlzeit </a:t>
            </a:r>
            <a:r>
              <a:rPr lang="de-DE" sz="2000" dirty="0"/>
              <a:t>versorgt.    </a:t>
            </a:r>
            <a:r>
              <a:rPr lang="de-DE" dirty="0"/>
              <a:t/>
            </a:r>
            <a:br>
              <a:rPr lang="de-DE" dirty="0"/>
            </a:br>
            <a:endParaRPr lang="de-DE" dirty="0">
              <a:effectLst/>
            </a:endParaRPr>
          </a:p>
        </p:txBody>
      </p:sp>
    </p:spTree>
    <p:extLst>
      <p:ext uri="{BB962C8B-B14F-4D97-AF65-F5344CB8AC3E}">
        <p14:creationId xmlns:p14="http://schemas.microsoft.com/office/powerpoint/2010/main" val="303690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98" y="45784"/>
            <a:ext cx="2501510" cy="1124746"/>
          </a:xfrm>
          <a:prstGeom prst="rect">
            <a:avLst/>
          </a:prstGeom>
        </p:spPr>
      </p:pic>
      <p:sp>
        <p:nvSpPr>
          <p:cNvPr id="14" name="Textfeld 13"/>
          <p:cNvSpPr txBox="1"/>
          <p:nvPr/>
        </p:nvSpPr>
        <p:spPr>
          <a:xfrm>
            <a:off x="2511908" y="370503"/>
            <a:ext cx="6632092" cy="369332"/>
          </a:xfrm>
          <a:prstGeom prst="rect">
            <a:avLst/>
          </a:prstGeom>
          <a:noFill/>
        </p:spPr>
        <p:txBody>
          <a:bodyPr wrap="square" rtlCol="0">
            <a:noAutofit/>
          </a:bodyPr>
          <a:lstStyle/>
          <a:p>
            <a:r>
              <a:rPr lang="de-DE" sz="2200" dirty="0" smtClean="0">
                <a:solidFill>
                  <a:schemeClr val="bg1"/>
                </a:solidFill>
              </a:rPr>
              <a:t>                              </a:t>
            </a:r>
            <a:r>
              <a:rPr lang="de-DE" sz="2200" dirty="0" err="1" smtClean="0">
                <a:solidFill>
                  <a:schemeClr val="bg1"/>
                </a:solidFill>
              </a:rPr>
              <a:t>steps</a:t>
            </a:r>
            <a:r>
              <a:rPr lang="de-DE" sz="2200" dirty="0" smtClean="0">
                <a:solidFill>
                  <a:schemeClr val="bg1"/>
                </a:solidFill>
              </a:rPr>
              <a:t> </a:t>
            </a:r>
            <a:r>
              <a:rPr lang="de-DE" sz="2200" dirty="0">
                <a:solidFill>
                  <a:schemeClr val="bg1"/>
                </a:solidFill>
              </a:rPr>
              <a:t>sagt Danke! </a:t>
            </a:r>
          </a:p>
        </p:txBody>
      </p:sp>
      <p:sp>
        <p:nvSpPr>
          <p:cNvPr id="5" name="Textfeld 4"/>
          <p:cNvSpPr txBox="1"/>
          <p:nvPr/>
        </p:nvSpPr>
        <p:spPr>
          <a:xfrm>
            <a:off x="683568" y="1916832"/>
            <a:ext cx="8208912" cy="4536504"/>
          </a:xfrm>
          <a:prstGeom prst="rect">
            <a:avLst/>
          </a:prstGeom>
          <a:noFill/>
        </p:spPr>
        <p:txBody>
          <a:bodyPr wrap="square" rtlCol="0">
            <a:spAutoFit/>
          </a:bodyPr>
          <a:lstStyle/>
          <a:p>
            <a:endParaRPr lang="de-DE" dirty="0"/>
          </a:p>
        </p:txBody>
      </p:sp>
      <p:sp>
        <p:nvSpPr>
          <p:cNvPr id="17" name="Rechteck 16"/>
          <p:cNvSpPr/>
          <p:nvPr/>
        </p:nvSpPr>
        <p:spPr>
          <a:xfrm>
            <a:off x="467544" y="1340768"/>
            <a:ext cx="8568952" cy="4801314"/>
          </a:xfrm>
          <a:prstGeom prst="rect">
            <a:avLst/>
          </a:prstGeom>
        </p:spPr>
        <p:txBody>
          <a:bodyPr wrap="square">
            <a:spAutoFit/>
          </a:bodyPr>
          <a:lstStyle/>
          <a:p>
            <a:r>
              <a:rPr lang="de-DE" b="1" dirty="0"/>
              <a:t>Die Juniorfirma weiter an der Seite von </a:t>
            </a:r>
            <a:r>
              <a:rPr lang="de-DE" b="1" dirty="0" err="1"/>
              <a:t>steps</a:t>
            </a:r>
            <a:r>
              <a:rPr lang="de-DE" b="1" dirty="0"/>
              <a:t> </a:t>
            </a:r>
            <a:r>
              <a:rPr lang="de-DE" b="1" dirty="0" err="1"/>
              <a:t>for</a:t>
            </a:r>
            <a:r>
              <a:rPr lang="de-DE" b="1" dirty="0"/>
              <a:t> </a:t>
            </a:r>
            <a:r>
              <a:rPr lang="de-DE" b="1" dirty="0" err="1"/>
              <a:t>children</a:t>
            </a:r>
            <a:endParaRPr lang="de-DE" b="1" dirty="0"/>
          </a:p>
          <a:p>
            <a:endParaRPr lang="de-DE" dirty="0"/>
          </a:p>
          <a:p>
            <a:r>
              <a:rPr lang="de-DE" dirty="0"/>
              <a:t>Liebe Schülerinnen und Schüler, liebe Lehrerinnen und Lehrer, </a:t>
            </a:r>
          </a:p>
          <a:p>
            <a:endParaRPr lang="de-DE" dirty="0"/>
          </a:p>
          <a:p>
            <a:r>
              <a:rPr lang="de-DE" dirty="0"/>
              <a:t>wir schätzen uns sehr glücklich, dass unser Projekt </a:t>
            </a:r>
            <a:r>
              <a:rPr lang="de-DE" dirty="0" err="1"/>
              <a:t>steps</a:t>
            </a:r>
            <a:r>
              <a:rPr lang="de-DE" dirty="0"/>
              <a:t> </a:t>
            </a:r>
            <a:r>
              <a:rPr lang="de-DE" dirty="0" err="1"/>
              <a:t>for</a:t>
            </a:r>
            <a:r>
              <a:rPr lang="de-DE" dirty="0"/>
              <a:t> </a:t>
            </a:r>
            <a:r>
              <a:rPr lang="de-DE" dirty="0" err="1"/>
              <a:t>children</a:t>
            </a:r>
            <a:r>
              <a:rPr lang="de-DE" dirty="0"/>
              <a:t> erneut von Euerm Engagement profitieren kann. Eure Spende wird zur täglichen Ernährung der Kinder in </a:t>
            </a:r>
            <a:r>
              <a:rPr lang="de-DE" dirty="0" err="1"/>
              <a:t>Okakarara</a:t>
            </a:r>
            <a:r>
              <a:rPr lang="de-DE" dirty="0"/>
              <a:t> beitragen, die in unserem Projekt (wie auch an anderen </a:t>
            </a:r>
            <a:r>
              <a:rPr lang="de-DE" dirty="0" err="1"/>
              <a:t>steps</a:t>
            </a:r>
            <a:r>
              <a:rPr lang="de-DE" dirty="0"/>
              <a:t> Standorten) jeden Tag ein warmes gesundes Mittag-essen erhalten.</a:t>
            </a:r>
          </a:p>
          <a:p>
            <a:endParaRPr lang="de-DE" dirty="0"/>
          </a:p>
          <a:p>
            <a:r>
              <a:rPr lang="de-DE" dirty="0"/>
              <a:t>Ihr stellt mit Eurer Juniorfirma wunderbare Produkte her und erzielt damit Einkünfte. Für uns in Westeuropa sind die Verarbeitung biologischer Produkte aus fairem Handel und nachhaltige </a:t>
            </a:r>
            <a:r>
              <a:rPr lang="de-DE" dirty="0" smtClean="0"/>
              <a:t>Verpackung </a:t>
            </a:r>
            <a:r>
              <a:rPr lang="de-DE" dirty="0"/>
              <a:t>wesentlich. In Namibia lebt mehr als die Hälfte der Bevölkerung unterhalb der </a:t>
            </a:r>
            <a:r>
              <a:rPr lang="de-DE" dirty="0" smtClean="0"/>
              <a:t>Armutsgrenze</a:t>
            </a:r>
            <a:r>
              <a:rPr lang="de-DE" dirty="0"/>
              <a:t>, ein Großteil ist unterernährt. Nach der längsten Dürreperiode 2019 hat sich die </a:t>
            </a:r>
            <a:r>
              <a:rPr lang="de-DE" dirty="0" smtClean="0"/>
              <a:t>Ernährungssituation </a:t>
            </a:r>
            <a:r>
              <a:rPr lang="de-DE" dirty="0"/>
              <a:t>weiter verschlechtert. Das Land befindet sich seit 2016 in einer Rezession, viele Menschen </a:t>
            </a:r>
            <a:r>
              <a:rPr lang="de-DE" dirty="0" smtClean="0"/>
              <a:t>verlieren </a:t>
            </a:r>
            <a:r>
              <a:rPr lang="de-DE" dirty="0"/>
              <a:t>ihren Arbeitsplatz. Am härtesten trifft es die Kinder.</a:t>
            </a:r>
          </a:p>
          <a:p>
            <a:endParaRPr lang="de-DE" dirty="0"/>
          </a:p>
        </p:txBody>
      </p:sp>
    </p:spTree>
    <p:extLst>
      <p:ext uri="{BB962C8B-B14F-4D97-AF65-F5344CB8AC3E}">
        <p14:creationId xmlns:p14="http://schemas.microsoft.com/office/powerpoint/2010/main" val="4052632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370503"/>
            <a:ext cx="6632092" cy="369332"/>
          </a:xfrm>
          <a:prstGeom prst="rect">
            <a:avLst/>
          </a:prstGeom>
          <a:noFill/>
        </p:spPr>
        <p:txBody>
          <a:bodyPr wrap="square" rtlCol="0">
            <a:noAutofit/>
          </a:bodyPr>
          <a:lstStyle/>
          <a:p>
            <a:r>
              <a:rPr lang="de-DE" sz="2200" dirty="0" smtClean="0">
                <a:solidFill>
                  <a:schemeClr val="bg1"/>
                </a:solidFill>
              </a:rPr>
              <a:t>                              </a:t>
            </a:r>
            <a:r>
              <a:rPr lang="de-DE" sz="2200" dirty="0" err="1" smtClean="0">
                <a:solidFill>
                  <a:schemeClr val="bg1"/>
                </a:solidFill>
              </a:rPr>
              <a:t>steps</a:t>
            </a:r>
            <a:r>
              <a:rPr lang="de-DE" sz="2200" dirty="0" smtClean="0">
                <a:solidFill>
                  <a:schemeClr val="bg1"/>
                </a:solidFill>
              </a:rPr>
              <a:t> </a:t>
            </a:r>
            <a:r>
              <a:rPr lang="de-DE" sz="2200" dirty="0">
                <a:solidFill>
                  <a:schemeClr val="bg1"/>
                </a:solidFill>
              </a:rPr>
              <a:t>sagt Danke! </a:t>
            </a:r>
          </a:p>
        </p:txBody>
      </p:sp>
      <p:sp>
        <p:nvSpPr>
          <p:cNvPr id="4" name="Textfeld 3"/>
          <p:cNvSpPr txBox="1"/>
          <p:nvPr/>
        </p:nvSpPr>
        <p:spPr>
          <a:xfrm>
            <a:off x="1043608" y="1495249"/>
            <a:ext cx="5999067" cy="276999"/>
          </a:xfrm>
          <a:prstGeom prst="rect">
            <a:avLst/>
          </a:prstGeom>
          <a:noFill/>
        </p:spPr>
        <p:txBody>
          <a:bodyPr wrap="square" rtlCol="0">
            <a:spAutoFit/>
          </a:bodyPr>
          <a:lstStyle/>
          <a:p>
            <a:pPr algn="ctr"/>
            <a:endParaRPr lang="de-DE" sz="1200" dirty="0">
              <a:latin typeface="Ebrima" panose="02000000000000000000" pitchFamily="2" charset="0"/>
              <a:ea typeface="Ebrima" panose="02000000000000000000" pitchFamily="2" charset="0"/>
              <a:cs typeface="Ebrima" panose="02000000000000000000" pitchFamily="2" charset="0"/>
            </a:endParaRPr>
          </a:p>
        </p:txBody>
      </p:sp>
      <p:sp>
        <p:nvSpPr>
          <p:cNvPr id="5" name="Textfeld 4"/>
          <p:cNvSpPr txBox="1"/>
          <p:nvPr/>
        </p:nvSpPr>
        <p:spPr>
          <a:xfrm>
            <a:off x="683568" y="1916832"/>
            <a:ext cx="8208912" cy="4536504"/>
          </a:xfrm>
          <a:prstGeom prst="rect">
            <a:avLst/>
          </a:prstGeom>
          <a:noFill/>
        </p:spPr>
        <p:txBody>
          <a:bodyPr wrap="square" rtlCol="0">
            <a:spAutoFit/>
          </a:bodyPr>
          <a:lstStyle/>
          <a:p>
            <a:endParaRPr lang="de-DE" dirty="0"/>
          </a:p>
        </p:txBody>
      </p:sp>
      <p:sp>
        <p:nvSpPr>
          <p:cNvPr id="15" name="Rechteck 14"/>
          <p:cNvSpPr/>
          <p:nvPr/>
        </p:nvSpPr>
        <p:spPr>
          <a:xfrm>
            <a:off x="564114" y="734200"/>
            <a:ext cx="8568952" cy="4247317"/>
          </a:xfrm>
          <a:prstGeom prst="rect">
            <a:avLst/>
          </a:prstGeom>
        </p:spPr>
        <p:txBody>
          <a:bodyPr wrap="square">
            <a:spAutoFit/>
          </a:bodyPr>
          <a:lstStyle/>
          <a:p>
            <a:endParaRPr lang="de-DE" dirty="0"/>
          </a:p>
          <a:p>
            <a:endParaRPr lang="de-DE" dirty="0"/>
          </a:p>
          <a:p>
            <a:r>
              <a:rPr lang="de-DE" dirty="0"/>
              <a:t>So ist die Arbeit unserer Organisation wichtiger denn je. An erster Stelle steht die Grundernährung der bedürftigen Kinder, dann die so wichtige Bildung. Ihr habt nun wiederholt Anteil daran, dass wir diese Maßnahmen erfolgreich umsetzen können.</a:t>
            </a:r>
          </a:p>
          <a:p>
            <a:endParaRPr lang="de-DE" dirty="0"/>
          </a:p>
          <a:p>
            <a:r>
              <a:rPr lang="de-DE" dirty="0"/>
              <a:t>Nochmals allen Beteiligten meinen ganz herzlichen Dank für so viel Einsatz und Kreativität! Unsere Zeit braucht junge Menschen wie Euch, die Brücken schlagen in die Welt und wirksam werden – jede Tat zählt und macht Euch und andere stark für die Zukunft. Danke!</a:t>
            </a:r>
          </a:p>
          <a:p>
            <a:endParaRPr lang="de-DE" dirty="0"/>
          </a:p>
          <a:p>
            <a:r>
              <a:rPr lang="de-DE" dirty="0"/>
              <a:t>Mit Herzlichen Grüßen</a:t>
            </a:r>
          </a:p>
          <a:p>
            <a:endParaRPr lang="de-DE" dirty="0"/>
          </a:p>
          <a:p>
            <a:endParaRPr lang="de-DE" dirty="0"/>
          </a:p>
          <a:p>
            <a:r>
              <a:rPr lang="de-DE" dirty="0"/>
              <a:t>Dr. Michael Hoppe</a:t>
            </a:r>
          </a:p>
        </p:txBody>
      </p:sp>
      <p:pic>
        <p:nvPicPr>
          <p:cNvPr id="16" name="Grafik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6023" y="5352021"/>
            <a:ext cx="2047875"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075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370503"/>
            <a:ext cx="6632092" cy="369332"/>
          </a:xfrm>
          <a:prstGeom prst="rect">
            <a:avLst/>
          </a:prstGeom>
          <a:noFill/>
        </p:spPr>
        <p:txBody>
          <a:bodyPr wrap="square" rtlCol="0">
            <a:noAutofit/>
          </a:bodyPr>
          <a:lstStyle/>
          <a:p>
            <a:r>
              <a:rPr lang="de-DE" sz="2200" dirty="0" smtClean="0">
                <a:solidFill>
                  <a:schemeClr val="bg1"/>
                </a:solidFill>
              </a:rPr>
              <a:t>                              </a:t>
            </a:r>
            <a:r>
              <a:rPr lang="de-DE" sz="2200" dirty="0" err="1" smtClean="0">
                <a:solidFill>
                  <a:schemeClr val="bg1"/>
                </a:solidFill>
              </a:rPr>
              <a:t>steps</a:t>
            </a:r>
            <a:r>
              <a:rPr lang="de-DE" sz="2200" dirty="0" smtClean="0">
                <a:solidFill>
                  <a:schemeClr val="bg1"/>
                </a:solidFill>
              </a:rPr>
              <a:t> </a:t>
            </a:r>
            <a:r>
              <a:rPr lang="de-DE" sz="2200" dirty="0">
                <a:solidFill>
                  <a:schemeClr val="bg1"/>
                </a:solidFill>
              </a:rPr>
              <a:t>sagt Danke! </a:t>
            </a:r>
          </a:p>
        </p:txBody>
      </p:sp>
      <p:sp>
        <p:nvSpPr>
          <p:cNvPr id="4" name="Textfeld 3"/>
          <p:cNvSpPr txBox="1"/>
          <p:nvPr/>
        </p:nvSpPr>
        <p:spPr>
          <a:xfrm>
            <a:off x="1741285" y="2708920"/>
            <a:ext cx="5999067" cy="1754326"/>
          </a:xfrm>
          <a:prstGeom prst="rect">
            <a:avLst/>
          </a:prstGeom>
          <a:noFill/>
        </p:spPr>
        <p:txBody>
          <a:bodyPr wrap="square" rtlCol="0">
            <a:spAutoFit/>
          </a:bodyPr>
          <a:lstStyle/>
          <a:p>
            <a:pPr algn="ctr"/>
            <a:r>
              <a:rPr lang="de-DE" sz="5400" dirty="0" smtClean="0">
                <a:latin typeface="Ebrima" panose="02000000000000000000" pitchFamily="2" charset="0"/>
                <a:ea typeface="Ebrima" panose="02000000000000000000" pitchFamily="2" charset="0"/>
                <a:cs typeface="Ebrima" panose="02000000000000000000" pitchFamily="2" charset="0"/>
              </a:rPr>
              <a:t>Vielen Dank für Ihr Engagement!</a:t>
            </a:r>
            <a:endParaRPr lang="de-DE" sz="54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37843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8" name="Grafik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1741278"/>
            <a:ext cx="3725439" cy="3628855"/>
          </a:xfrm>
          <a:prstGeom prst="rect">
            <a:avLst/>
          </a:prstGeom>
          <a:noFill/>
          <a:ln>
            <a:noFill/>
          </a:ln>
        </p:spPr>
      </p:pic>
      <p:pic>
        <p:nvPicPr>
          <p:cNvPr id="14" name="Grafik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05982" y="1741278"/>
            <a:ext cx="3915856" cy="362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2511908" y="370503"/>
            <a:ext cx="6632092" cy="369332"/>
          </a:xfrm>
          <a:prstGeom prst="rect">
            <a:avLst/>
          </a:prstGeom>
          <a:noFill/>
        </p:spPr>
        <p:txBody>
          <a:bodyPr wrap="square" rtlCol="0">
            <a:noAutofit/>
          </a:bodyPr>
          <a:lstStyle/>
          <a:p>
            <a:r>
              <a:rPr lang="de-DE" sz="2200" dirty="0">
                <a:solidFill>
                  <a:schemeClr val="bg1"/>
                </a:solidFill>
              </a:rPr>
              <a:t>steps unterstützt in Namibia 9 Projekte an 6 </a:t>
            </a:r>
            <a:r>
              <a:rPr lang="de-DE" sz="2200" dirty="0" smtClean="0">
                <a:solidFill>
                  <a:schemeClr val="bg1"/>
                </a:solidFill>
              </a:rPr>
              <a:t>Standorten und 2 Standorten in Zimbabwe</a:t>
            </a:r>
            <a:endParaRPr lang="de-DE" sz="2200" dirty="0">
              <a:solidFill>
                <a:schemeClr val="bg1"/>
              </a:solidFill>
            </a:endParaRPr>
          </a:p>
        </p:txBody>
      </p:sp>
    </p:spTree>
    <p:extLst>
      <p:ext uri="{BB962C8B-B14F-4D97-AF65-F5344CB8AC3E}">
        <p14:creationId xmlns:p14="http://schemas.microsoft.com/office/powerpoint/2010/main" val="9336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5897" y="1109666"/>
            <a:ext cx="5508103" cy="3101319"/>
          </a:xfrm>
          <a:prstGeom prst="rect">
            <a:avLst/>
          </a:prstGeom>
        </p:spPr>
      </p:pic>
      <p:pic>
        <p:nvPicPr>
          <p:cNvPr id="9" name="Grafik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35896" y="3083206"/>
            <a:ext cx="5508103" cy="3368256"/>
          </a:xfrm>
          <a:prstGeom prst="rect">
            <a:avLst/>
          </a:prstGeom>
        </p:spPr>
      </p:pic>
      <p:sp>
        <p:nvSpPr>
          <p:cNvPr id="14" name="Textfeld 13"/>
          <p:cNvSpPr txBox="1"/>
          <p:nvPr/>
        </p:nvSpPr>
        <p:spPr>
          <a:xfrm>
            <a:off x="2511908" y="188640"/>
            <a:ext cx="6632092" cy="551195"/>
          </a:xfrm>
          <a:prstGeom prst="rect">
            <a:avLst/>
          </a:prstGeom>
          <a:noFill/>
        </p:spPr>
        <p:txBody>
          <a:bodyPr wrap="square" rtlCol="0">
            <a:noAutofit/>
          </a:bodyPr>
          <a:lstStyle/>
          <a:p>
            <a:r>
              <a:rPr lang="de-DE" sz="2200" dirty="0" smtClean="0">
                <a:solidFill>
                  <a:schemeClr val="bg1"/>
                </a:solidFill>
              </a:rPr>
              <a:t>In diesem Umfeld leben viele Kinder, oft Waisen – in  Armut, ohne Strom und fließendes Wasser </a:t>
            </a:r>
            <a:endParaRPr lang="de-DE" sz="2200" dirty="0">
              <a:solidFill>
                <a:schemeClr val="bg1"/>
              </a:solidFill>
            </a:endParaRPr>
          </a:p>
        </p:txBody>
      </p:sp>
      <p:pic>
        <p:nvPicPr>
          <p:cNvPr id="15" name="Grafik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1124744"/>
            <a:ext cx="3635896" cy="5350994"/>
          </a:xfrm>
          <a:prstGeom prst="rect">
            <a:avLst/>
          </a:prstGeom>
        </p:spPr>
      </p:pic>
    </p:spTree>
    <p:extLst>
      <p:ext uri="{BB962C8B-B14F-4D97-AF65-F5344CB8AC3E}">
        <p14:creationId xmlns:p14="http://schemas.microsoft.com/office/powerpoint/2010/main" val="268786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r>
              <a:rPr lang="de-DE" sz="2200" dirty="0">
                <a:solidFill>
                  <a:schemeClr val="bg1"/>
                </a:solidFill>
              </a:rPr>
              <a:t>Sozialer step: steps </a:t>
            </a:r>
            <a:r>
              <a:rPr lang="de-DE" sz="2200" dirty="0" err="1">
                <a:solidFill>
                  <a:schemeClr val="bg1"/>
                </a:solidFill>
              </a:rPr>
              <a:t>homes</a:t>
            </a:r>
            <a:endParaRPr lang="de-DE" sz="2200" dirty="0">
              <a:solidFill>
                <a:schemeClr val="bg1"/>
              </a:solidFill>
            </a:endParaRPr>
          </a:p>
          <a:p>
            <a:r>
              <a:rPr lang="de-DE" i="1" dirty="0">
                <a:solidFill>
                  <a:schemeClr val="bg1"/>
                </a:solidFill>
              </a:rPr>
              <a:t>steps schafft ein neues Zuhause für Waisenkinder</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1411461"/>
            <a:ext cx="8244408" cy="4637480"/>
          </a:xfrm>
          <a:prstGeom prst="rect">
            <a:avLst/>
          </a:prstGeom>
        </p:spPr>
      </p:pic>
    </p:spTree>
    <p:extLst>
      <p:ext uri="{BB962C8B-B14F-4D97-AF65-F5344CB8AC3E}">
        <p14:creationId xmlns:p14="http://schemas.microsoft.com/office/powerpoint/2010/main" val="3409235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pic>
        <p:nvPicPr>
          <p:cNvPr id="9" name="Grafik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1" y="980728"/>
            <a:ext cx="9144000" cy="5325823"/>
          </a:xfrm>
          <a:prstGeom prst="rect">
            <a:avLst/>
          </a:prstGeom>
        </p:spPr>
      </p:pic>
      <p:sp>
        <p:nvSpPr>
          <p:cNvPr id="15" name="Textfeld 14"/>
          <p:cNvSpPr txBox="1"/>
          <p:nvPr/>
        </p:nvSpPr>
        <p:spPr>
          <a:xfrm>
            <a:off x="2511908" y="370503"/>
            <a:ext cx="6632092" cy="369332"/>
          </a:xfrm>
          <a:prstGeom prst="rect">
            <a:avLst/>
          </a:prstGeom>
          <a:noFill/>
        </p:spPr>
        <p:txBody>
          <a:bodyPr wrap="square" rtlCol="0">
            <a:noAutofit/>
          </a:bodyPr>
          <a:lstStyle/>
          <a:p>
            <a:r>
              <a:rPr lang="de-DE" sz="2200" dirty="0" smtClean="0">
                <a:solidFill>
                  <a:schemeClr val="bg1"/>
                </a:solidFill>
              </a:rPr>
              <a:t>              </a:t>
            </a:r>
            <a:r>
              <a:rPr lang="de-DE" sz="2200" dirty="0" err="1" smtClean="0">
                <a:solidFill>
                  <a:schemeClr val="bg1"/>
                </a:solidFill>
              </a:rPr>
              <a:t>steps</a:t>
            </a:r>
            <a:r>
              <a:rPr lang="de-DE" sz="2200" dirty="0" smtClean="0">
                <a:solidFill>
                  <a:schemeClr val="bg1"/>
                </a:solidFill>
              </a:rPr>
              <a:t> </a:t>
            </a:r>
            <a:r>
              <a:rPr lang="de-DE" sz="2200" dirty="0">
                <a:solidFill>
                  <a:schemeClr val="bg1"/>
                </a:solidFill>
              </a:rPr>
              <a:t>fördert die „Hilfe zur Selbsthilfe“</a:t>
            </a:r>
          </a:p>
        </p:txBody>
      </p:sp>
    </p:spTree>
    <p:extLst>
      <p:ext uri="{BB962C8B-B14F-4D97-AF65-F5344CB8AC3E}">
        <p14:creationId xmlns:p14="http://schemas.microsoft.com/office/powerpoint/2010/main" val="342902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sp>
        <p:nvSpPr>
          <p:cNvPr id="7" name="Textfeld 6"/>
          <p:cNvSpPr txBox="1"/>
          <p:nvPr/>
        </p:nvSpPr>
        <p:spPr>
          <a:xfrm>
            <a:off x="2511908" y="370503"/>
            <a:ext cx="6632092" cy="369332"/>
          </a:xfrm>
          <a:prstGeom prst="rect">
            <a:avLst/>
          </a:prstGeom>
          <a:noFill/>
        </p:spPr>
        <p:txBody>
          <a:bodyPr wrap="square" rtlCol="0">
            <a:noAutofit/>
          </a:bodyPr>
          <a:lstStyle/>
          <a:p>
            <a:r>
              <a:rPr lang="de-DE" sz="2200" dirty="0" smtClean="0">
                <a:solidFill>
                  <a:schemeClr val="bg1"/>
                </a:solidFill>
              </a:rPr>
              <a:t>              </a:t>
            </a:r>
            <a:r>
              <a:rPr lang="de-DE" sz="2200" dirty="0" err="1" smtClean="0">
                <a:solidFill>
                  <a:schemeClr val="bg1"/>
                </a:solidFill>
              </a:rPr>
              <a:t>steps</a:t>
            </a:r>
            <a:r>
              <a:rPr lang="de-DE" sz="2200" dirty="0" smtClean="0">
                <a:solidFill>
                  <a:schemeClr val="bg1"/>
                </a:solidFill>
              </a:rPr>
              <a:t> am </a:t>
            </a:r>
            <a:r>
              <a:rPr lang="de-DE" sz="2200" dirty="0">
                <a:solidFill>
                  <a:schemeClr val="bg1"/>
                </a:solidFill>
              </a:rPr>
              <a:t>S</a:t>
            </a:r>
            <a:r>
              <a:rPr lang="de-DE" sz="2200" dirty="0" smtClean="0">
                <a:solidFill>
                  <a:schemeClr val="bg1"/>
                </a:solidFill>
              </a:rPr>
              <a:t>tandort </a:t>
            </a:r>
            <a:r>
              <a:rPr lang="de-DE" sz="2200" dirty="0" err="1" smtClean="0">
                <a:solidFill>
                  <a:schemeClr val="bg1"/>
                </a:solidFill>
              </a:rPr>
              <a:t>Okakarara</a:t>
            </a:r>
            <a:endParaRPr lang="de-DE" sz="2200" dirty="0">
              <a:solidFill>
                <a:schemeClr val="bg1"/>
              </a:solidFill>
            </a:endParaRPr>
          </a:p>
        </p:txBody>
      </p:sp>
      <p:pic>
        <p:nvPicPr>
          <p:cNvPr id="2" name="Grafik 1"/>
          <p:cNvPicPr>
            <a:picLocks noChangeAspect="1"/>
          </p:cNvPicPr>
          <p:nvPr/>
        </p:nvPicPr>
        <p:blipFill>
          <a:blip r:embed="rId3"/>
          <a:stretch>
            <a:fillRect/>
          </a:stretch>
        </p:blipFill>
        <p:spPr>
          <a:xfrm>
            <a:off x="1255488" y="3133318"/>
            <a:ext cx="6633023" cy="591363"/>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6017" y="1481202"/>
            <a:ext cx="5844252" cy="3885805"/>
          </a:xfrm>
          <a:prstGeom prst="rect">
            <a:avLst/>
          </a:prstGeom>
        </p:spPr>
      </p:pic>
      <p:pic>
        <p:nvPicPr>
          <p:cNvPr id="4" name="Grafik 3"/>
          <p:cNvPicPr>
            <a:picLocks noChangeAspect="1"/>
          </p:cNvPicPr>
          <p:nvPr/>
        </p:nvPicPr>
        <p:blipFill>
          <a:blip r:embed="rId5"/>
          <a:stretch>
            <a:fillRect/>
          </a:stretch>
        </p:blipFill>
        <p:spPr>
          <a:xfrm>
            <a:off x="20580" y="1479041"/>
            <a:ext cx="5299154" cy="3887966"/>
          </a:xfrm>
          <a:prstGeom prst="rect">
            <a:avLst/>
          </a:prstGeom>
        </p:spPr>
      </p:pic>
    </p:spTree>
    <p:extLst>
      <p:ext uri="{BB962C8B-B14F-4D97-AF65-F5344CB8AC3E}">
        <p14:creationId xmlns:p14="http://schemas.microsoft.com/office/powerpoint/2010/main" val="1783161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226" y="1217120"/>
            <a:ext cx="7809547" cy="5206364"/>
          </a:xfrm>
          <a:prstGeom prst="rect">
            <a:avLst/>
          </a:prstGeom>
        </p:spPr>
      </p:pic>
      <p:pic>
        <p:nvPicPr>
          <p:cNvPr id="3" name="Grafik 2"/>
          <p:cNvPicPr>
            <a:picLocks noChangeAspect="1"/>
          </p:cNvPicPr>
          <p:nvPr/>
        </p:nvPicPr>
        <p:blipFill>
          <a:blip r:embed="rId4"/>
          <a:stretch>
            <a:fillRect/>
          </a:stretch>
        </p:blipFill>
        <p:spPr>
          <a:xfrm>
            <a:off x="115954" y="1146884"/>
            <a:ext cx="4744078" cy="2759056"/>
          </a:xfrm>
          <a:prstGeom prst="rect">
            <a:avLst/>
          </a:prstGeom>
        </p:spPr>
      </p:pic>
    </p:spTree>
    <p:extLst>
      <p:ext uri="{BB962C8B-B14F-4D97-AF65-F5344CB8AC3E}">
        <p14:creationId xmlns:p14="http://schemas.microsoft.com/office/powerpoint/2010/main" val="599358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953" y="1285463"/>
            <a:ext cx="7668344" cy="5098723"/>
          </a:xfrm>
          <a:prstGeom prst="rect">
            <a:avLst/>
          </a:prstGeom>
        </p:spPr>
      </p:pic>
    </p:spTree>
    <p:extLst>
      <p:ext uri="{BB962C8B-B14F-4D97-AF65-F5344CB8AC3E}">
        <p14:creationId xmlns:p14="http://schemas.microsoft.com/office/powerpoint/2010/main" val="2011564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63888" y="300762"/>
            <a:ext cx="4176464" cy="523220"/>
          </a:xfrm>
          <a:prstGeom prst="rect">
            <a:avLst/>
          </a:prstGeom>
          <a:noFill/>
        </p:spPr>
        <p:txBody>
          <a:bodyPr wrap="square" rtlCol="0">
            <a:spAutoFit/>
          </a:bodyPr>
          <a:lstStyle/>
          <a:p>
            <a:r>
              <a:rPr lang="de-DE" sz="2800" b="1" dirty="0">
                <a:solidFill>
                  <a:schemeClr val="bg1"/>
                </a:solidFill>
                <a:latin typeface="ITC Kabel Std Book" pitchFamily="34" charset="0"/>
              </a:rPr>
              <a:t>   Solaröfen</a:t>
            </a:r>
          </a:p>
        </p:txBody>
      </p:sp>
      <p:sp>
        <p:nvSpPr>
          <p:cNvPr id="12" name="Rechteck 11"/>
          <p:cNvSpPr/>
          <p:nvPr/>
        </p:nvSpPr>
        <p:spPr>
          <a:xfrm rot="16200000">
            <a:off x="4009628" y="-4009627"/>
            <a:ext cx="1124745" cy="9143998"/>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107504" y="6544905"/>
            <a:ext cx="1633781" cy="261610"/>
          </a:xfrm>
          <a:prstGeom prst="rect">
            <a:avLst/>
          </a:prstGeom>
          <a:noFill/>
        </p:spPr>
        <p:txBody>
          <a:bodyPr wrap="none" rtlCol="0">
            <a:spAutoFit/>
          </a:bodyPr>
          <a:lstStyle/>
          <a:p>
            <a:r>
              <a:rPr lang="de-DE" sz="1100" dirty="0">
                <a:solidFill>
                  <a:schemeClr val="bg1"/>
                </a:solidFill>
              </a:rPr>
              <a:t>www.stepsforchildren.de</a:t>
            </a:r>
          </a:p>
        </p:txBody>
      </p:sp>
      <p:pic>
        <p:nvPicPr>
          <p:cNvPr id="13" name="Grafik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2501510" cy="1124746"/>
          </a:xfrm>
          <a:prstGeom prst="rect">
            <a:avLst/>
          </a:prstGeom>
        </p:spPr>
      </p:pic>
      <p:sp>
        <p:nvSpPr>
          <p:cNvPr id="14" name="Textfeld 13"/>
          <p:cNvSpPr txBox="1"/>
          <p:nvPr/>
        </p:nvSpPr>
        <p:spPr>
          <a:xfrm>
            <a:off x="2511908" y="14046"/>
            <a:ext cx="6632092" cy="369332"/>
          </a:xfrm>
          <a:prstGeom prst="rect">
            <a:avLst/>
          </a:prstGeom>
          <a:noFill/>
        </p:spPr>
        <p:txBody>
          <a:bodyPr wrap="square" rtlCol="0">
            <a:noAutofit/>
          </a:bodyPr>
          <a:lstStyle/>
          <a:p>
            <a:endParaRPr lang="de-DE" i="1" dirty="0">
              <a:solidFill>
                <a:schemeClr val="bg1"/>
              </a:solidFill>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1171322"/>
            <a:ext cx="7812360" cy="5208240"/>
          </a:xfrm>
          <a:prstGeom prst="rect">
            <a:avLst/>
          </a:prstGeom>
        </p:spPr>
      </p:pic>
    </p:spTree>
    <p:extLst>
      <p:ext uri="{BB962C8B-B14F-4D97-AF65-F5344CB8AC3E}">
        <p14:creationId xmlns:p14="http://schemas.microsoft.com/office/powerpoint/2010/main" val="1521516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Einleitun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r leben unsere Vis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eps-Standor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eps ist ausgezeichne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Bildschirmpräsentation (4:3)</PresentationFormat>
  <Paragraphs>71</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19</vt:i4>
      </vt:variant>
    </vt:vector>
  </HeadingPairs>
  <TitlesOfParts>
    <vt:vector size="27" baseType="lpstr">
      <vt:lpstr>Arial</vt:lpstr>
      <vt:lpstr>Calibri</vt:lpstr>
      <vt:lpstr>Ebrima</vt:lpstr>
      <vt:lpstr>ITC Kabel Std Book</vt:lpstr>
      <vt:lpstr>Einleitung</vt:lpstr>
      <vt:lpstr>Wir leben unsere Vision</vt:lpstr>
      <vt:lpstr>steps-Standorte</vt:lpstr>
      <vt:lpstr>steps ist ausgezeichnet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StepsForChildren</dc:creator>
  <cp:lastModifiedBy>Markus</cp:lastModifiedBy>
  <cp:revision>278</cp:revision>
  <cp:lastPrinted>2016-05-20T09:24:48Z</cp:lastPrinted>
  <dcterms:created xsi:type="dcterms:W3CDTF">2015-01-29T16:47:10Z</dcterms:created>
  <dcterms:modified xsi:type="dcterms:W3CDTF">2020-02-12T14:39:26Z</dcterms:modified>
</cp:coreProperties>
</file>